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BD2"/>
    <a:srgbClr val="128212"/>
    <a:srgbClr val="000000"/>
    <a:srgbClr val="80BD00"/>
    <a:srgbClr val="45C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88689" autoAdjust="0"/>
  </p:normalViewPr>
  <p:slideViewPr>
    <p:cSldViewPr snapToGrid="0">
      <p:cViewPr varScale="1">
        <p:scale>
          <a:sx n="151" d="100"/>
          <a:sy n="151" d="100"/>
        </p:scale>
        <p:origin x="14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75362-4525-4001-BABD-C10F20598501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F18C9-60E0-4C3B-8F25-2E3898BB0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6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F18C9-60E0-4C3B-8F25-2E3898BB06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50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60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8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95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76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34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89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97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6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2A6E5-91DA-4362-8B5E-A26A529699E3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52804-8D70-4903-85E0-B00264C0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7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rfundingtree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EB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39" y="206869"/>
            <a:ext cx="8659922" cy="4729763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08865" y="1245908"/>
            <a:ext cx="4129043" cy="1476216"/>
            <a:chOff x="444500" y="654518"/>
            <a:chExt cx="3568700" cy="1275882"/>
          </a:xfrm>
        </p:grpSpPr>
        <p:sp>
          <p:nvSpPr>
            <p:cNvPr id="3" name="Rounded Rectangle 2"/>
            <p:cNvSpPr/>
            <p:nvPr/>
          </p:nvSpPr>
          <p:spPr>
            <a:xfrm>
              <a:off x="444500" y="654518"/>
              <a:ext cx="3568700" cy="1275882"/>
            </a:xfrm>
            <a:prstGeom prst="roundRect">
              <a:avLst/>
            </a:prstGeom>
            <a:solidFill>
              <a:srgbClr val="D2EBD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263" y="834363"/>
              <a:ext cx="3305175" cy="916195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242039" y="243872"/>
            <a:ext cx="1815702" cy="1205647"/>
            <a:chOff x="5199063" y="1885950"/>
            <a:chExt cx="3944937" cy="2619484"/>
          </a:xfrm>
        </p:grpSpPr>
        <p:sp>
          <p:nvSpPr>
            <p:cNvPr id="35" name="Freeform 71"/>
            <p:cNvSpPr>
              <a:spLocks/>
            </p:cNvSpPr>
            <p:nvPr/>
          </p:nvSpPr>
          <p:spPr bwMode="auto">
            <a:xfrm>
              <a:off x="7404666" y="3541944"/>
              <a:ext cx="550092" cy="361308"/>
            </a:xfrm>
            <a:custGeom>
              <a:avLst/>
              <a:gdLst/>
              <a:ahLst/>
              <a:cxnLst>
                <a:cxn ang="0">
                  <a:pos x="27" y="39"/>
                </a:cxn>
                <a:cxn ang="0">
                  <a:pos x="20" y="0"/>
                </a:cxn>
                <a:cxn ang="0">
                  <a:pos x="27" y="39"/>
                </a:cxn>
              </a:cxnLst>
              <a:rect l="0" t="0" r="r" b="b"/>
              <a:pathLst>
                <a:path w="57" h="39">
                  <a:moveTo>
                    <a:pt x="27" y="39"/>
                  </a:moveTo>
                  <a:cubicBezTo>
                    <a:pt x="27" y="39"/>
                    <a:pt x="0" y="36"/>
                    <a:pt x="20" y="0"/>
                  </a:cubicBezTo>
                  <a:cubicBezTo>
                    <a:pt x="20" y="0"/>
                    <a:pt x="57" y="26"/>
                    <a:pt x="27" y="39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2"/>
            <p:cNvSpPr>
              <a:spLocks/>
            </p:cNvSpPr>
            <p:nvPr/>
          </p:nvSpPr>
          <p:spPr bwMode="auto">
            <a:xfrm>
              <a:off x="7818542" y="3341217"/>
              <a:ext cx="534374" cy="371344"/>
            </a:xfrm>
            <a:custGeom>
              <a:avLst/>
              <a:gdLst/>
              <a:ahLst/>
              <a:cxnLst>
                <a:cxn ang="0">
                  <a:pos x="23" y="40"/>
                </a:cxn>
                <a:cxn ang="0">
                  <a:pos x="27" y="0"/>
                </a:cxn>
                <a:cxn ang="0">
                  <a:pos x="23" y="40"/>
                </a:cxn>
              </a:cxnLst>
              <a:rect l="0" t="0" r="r" b="b"/>
              <a:pathLst>
                <a:path w="55" h="40">
                  <a:moveTo>
                    <a:pt x="23" y="40"/>
                  </a:moveTo>
                  <a:cubicBezTo>
                    <a:pt x="23" y="40"/>
                    <a:pt x="0" y="32"/>
                    <a:pt x="27" y="0"/>
                  </a:cubicBezTo>
                  <a:cubicBezTo>
                    <a:pt x="27" y="0"/>
                    <a:pt x="55" y="35"/>
                    <a:pt x="23" y="40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3"/>
            <p:cNvSpPr>
              <a:spLocks/>
            </p:cNvSpPr>
            <p:nvPr/>
          </p:nvSpPr>
          <p:spPr bwMode="auto">
            <a:xfrm>
              <a:off x="8138120" y="3170600"/>
              <a:ext cx="571048" cy="436582"/>
            </a:xfrm>
            <a:custGeom>
              <a:avLst/>
              <a:gdLst/>
              <a:ahLst/>
              <a:cxnLst>
                <a:cxn ang="0">
                  <a:pos x="22" y="47"/>
                </a:cxn>
                <a:cxn ang="0">
                  <a:pos x="40" y="0"/>
                </a:cxn>
                <a:cxn ang="0">
                  <a:pos x="22" y="47"/>
                </a:cxn>
              </a:cxnLst>
              <a:rect l="0" t="0" r="r" b="b"/>
              <a:pathLst>
                <a:path w="59" h="47">
                  <a:moveTo>
                    <a:pt x="22" y="47"/>
                  </a:moveTo>
                  <a:cubicBezTo>
                    <a:pt x="22" y="47"/>
                    <a:pt x="0" y="25"/>
                    <a:pt x="40" y="0"/>
                  </a:cubicBezTo>
                  <a:cubicBezTo>
                    <a:pt x="40" y="0"/>
                    <a:pt x="59" y="43"/>
                    <a:pt x="22" y="47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4"/>
            <p:cNvSpPr>
              <a:spLocks/>
            </p:cNvSpPr>
            <p:nvPr/>
          </p:nvSpPr>
          <p:spPr bwMode="auto">
            <a:xfrm>
              <a:off x="8651538" y="3291036"/>
              <a:ext cx="492462" cy="371344"/>
            </a:xfrm>
            <a:custGeom>
              <a:avLst/>
              <a:gdLst/>
              <a:ahLst/>
              <a:cxnLst>
                <a:cxn ang="0">
                  <a:pos x="4" y="24"/>
                </a:cxn>
                <a:cxn ang="0">
                  <a:pos x="51" y="10"/>
                </a:cxn>
                <a:cxn ang="0">
                  <a:pos x="39" y="25"/>
                </a:cxn>
                <a:cxn ang="0">
                  <a:pos x="4" y="24"/>
                </a:cxn>
              </a:cxnLst>
              <a:rect l="0" t="0" r="r" b="b"/>
              <a:pathLst>
                <a:path w="51" h="40">
                  <a:moveTo>
                    <a:pt x="4" y="24"/>
                  </a:moveTo>
                  <a:cubicBezTo>
                    <a:pt x="4" y="24"/>
                    <a:pt x="0" y="0"/>
                    <a:pt x="51" y="10"/>
                  </a:cubicBezTo>
                  <a:cubicBezTo>
                    <a:pt x="51" y="10"/>
                    <a:pt x="46" y="15"/>
                    <a:pt x="39" y="25"/>
                  </a:cubicBezTo>
                  <a:cubicBezTo>
                    <a:pt x="32" y="34"/>
                    <a:pt x="11" y="40"/>
                    <a:pt x="4" y="24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5"/>
            <p:cNvSpPr>
              <a:spLocks/>
            </p:cNvSpPr>
            <p:nvPr/>
          </p:nvSpPr>
          <p:spPr bwMode="auto">
            <a:xfrm>
              <a:off x="8499607" y="3782815"/>
              <a:ext cx="434835" cy="29105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5" y="20"/>
                </a:cxn>
                <a:cxn ang="0">
                  <a:pos x="9" y="16"/>
                </a:cxn>
                <a:cxn ang="0">
                  <a:pos x="14" y="0"/>
                </a:cxn>
              </a:cxnLst>
              <a:rect l="0" t="0" r="r" b="b"/>
              <a:pathLst>
                <a:path w="45" h="31">
                  <a:moveTo>
                    <a:pt x="14" y="0"/>
                  </a:moveTo>
                  <a:cubicBezTo>
                    <a:pt x="14" y="0"/>
                    <a:pt x="40" y="3"/>
                    <a:pt x="45" y="20"/>
                  </a:cubicBezTo>
                  <a:cubicBezTo>
                    <a:pt x="45" y="20"/>
                    <a:pt x="28" y="31"/>
                    <a:pt x="9" y="16"/>
                  </a:cubicBezTo>
                  <a:cubicBezTo>
                    <a:pt x="0" y="8"/>
                    <a:pt x="6" y="1"/>
                    <a:pt x="14" y="0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6"/>
            <p:cNvSpPr>
              <a:spLocks/>
            </p:cNvSpPr>
            <p:nvPr/>
          </p:nvSpPr>
          <p:spPr bwMode="auto">
            <a:xfrm>
              <a:off x="8248137" y="3933360"/>
              <a:ext cx="345771" cy="351271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27" y="11"/>
                </a:cxn>
                <a:cxn ang="0">
                  <a:pos x="36" y="38"/>
                </a:cxn>
                <a:cxn ang="0">
                  <a:pos x="5" y="23"/>
                </a:cxn>
                <a:cxn ang="0">
                  <a:pos x="6" y="8"/>
                </a:cxn>
              </a:cxnLst>
              <a:rect l="0" t="0" r="r" b="b"/>
              <a:pathLst>
                <a:path w="36" h="38">
                  <a:moveTo>
                    <a:pt x="6" y="8"/>
                  </a:moveTo>
                  <a:cubicBezTo>
                    <a:pt x="6" y="8"/>
                    <a:pt x="17" y="0"/>
                    <a:pt x="27" y="11"/>
                  </a:cubicBezTo>
                  <a:cubicBezTo>
                    <a:pt x="36" y="21"/>
                    <a:pt x="34" y="33"/>
                    <a:pt x="36" y="38"/>
                  </a:cubicBezTo>
                  <a:cubicBezTo>
                    <a:pt x="36" y="38"/>
                    <a:pt x="14" y="35"/>
                    <a:pt x="5" y="23"/>
                  </a:cubicBezTo>
                  <a:cubicBezTo>
                    <a:pt x="0" y="16"/>
                    <a:pt x="4" y="11"/>
                    <a:pt x="6" y="8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7"/>
            <p:cNvSpPr>
              <a:spLocks/>
            </p:cNvSpPr>
            <p:nvPr/>
          </p:nvSpPr>
          <p:spPr bwMode="auto">
            <a:xfrm>
              <a:off x="7876172" y="4144123"/>
              <a:ext cx="455791" cy="351271"/>
            </a:xfrm>
            <a:custGeom>
              <a:avLst/>
              <a:gdLst/>
              <a:ahLst/>
              <a:cxnLst>
                <a:cxn ang="0">
                  <a:pos x="15" y="5"/>
                </a:cxn>
                <a:cxn ang="0">
                  <a:pos x="39" y="12"/>
                </a:cxn>
                <a:cxn ang="0">
                  <a:pos x="47" y="35"/>
                </a:cxn>
                <a:cxn ang="0">
                  <a:pos x="15" y="5"/>
                </a:cxn>
              </a:cxnLst>
              <a:rect l="0" t="0" r="r" b="b"/>
              <a:pathLst>
                <a:path w="47" h="38">
                  <a:moveTo>
                    <a:pt x="15" y="5"/>
                  </a:moveTo>
                  <a:cubicBezTo>
                    <a:pt x="15" y="5"/>
                    <a:pt x="31" y="0"/>
                    <a:pt x="39" y="12"/>
                  </a:cubicBezTo>
                  <a:cubicBezTo>
                    <a:pt x="47" y="23"/>
                    <a:pt x="44" y="31"/>
                    <a:pt x="47" y="35"/>
                  </a:cubicBezTo>
                  <a:cubicBezTo>
                    <a:pt x="47" y="35"/>
                    <a:pt x="0" y="38"/>
                    <a:pt x="15" y="5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8"/>
            <p:cNvSpPr>
              <a:spLocks/>
            </p:cNvSpPr>
            <p:nvPr/>
          </p:nvSpPr>
          <p:spPr bwMode="auto">
            <a:xfrm>
              <a:off x="6204943" y="3541944"/>
              <a:ext cx="408639" cy="371344"/>
            </a:xfrm>
            <a:custGeom>
              <a:avLst/>
              <a:gdLst/>
              <a:ahLst/>
              <a:cxnLst>
                <a:cxn ang="0">
                  <a:pos x="22" y="35"/>
                </a:cxn>
                <a:cxn ang="0">
                  <a:pos x="40" y="0"/>
                </a:cxn>
                <a:cxn ang="0">
                  <a:pos x="40" y="17"/>
                </a:cxn>
                <a:cxn ang="0">
                  <a:pos x="22" y="35"/>
                </a:cxn>
              </a:cxnLst>
              <a:rect l="0" t="0" r="r" b="b"/>
              <a:pathLst>
                <a:path w="42" h="40">
                  <a:moveTo>
                    <a:pt x="22" y="35"/>
                  </a:moveTo>
                  <a:cubicBezTo>
                    <a:pt x="22" y="35"/>
                    <a:pt x="0" y="19"/>
                    <a:pt x="40" y="0"/>
                  </a:cubicBezTo>
                  <a:cubicBezTo>
                    <a:pt x="40" y="0"/>
                    <a:pt x="39" y="8"/>
                    <a:pt x="40" y="17"/>
                  </a:cubicBezTo>
                  <a:cubicBezTo>
                    <a:pt x="42" y="25"/>
                    <a:pt x="36" y="40"/>
                    <a:pt x="22" y="35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79"/>
            <p:cNvSpPr>
              <a:spLocks/>
            </p:cNvSpPr>
            <p:nvPr/>
          </p:nvSpPr>
          <p:spPr bwMode="auto">
            <a:xfrm>
              <a:off x="5990147" y="3376346"/>
              <a:ext cx="371968" cy="391417"/>
            </a:xfrm>
            <a:custGeom>
              <a:avLst/>
              <a:gdLst/>
              <a:ahLst/>
              <a:cxnLst>
                <a:cxn ang="0">
                  <a:pos x="11" y="36"/>
                </a:cxn>
                <a:cxn ang="0">
                  <a:pos x="17" y="6"/>
                </a:cxn>
                <a:cxn ang="0">
                  <a:pos x="28" y="0"/>
                </a:cxn>
                <a:cxn ang="0">
                  <a:pos x="25" y="39"/>
                </a:cxn>
                <a:cxn ang="0">
                  <a:pos x="11" y="36"/>
                </a:cxn>
              </a:cxnLst>
              <a:rect l="0" t="0" r="r" b="b"/>
              <a:pathLst>
                <a:path w="38" h="42">
                  <a:moveTo>
                    <a:pt x="11" y="36"/>
                  </a:moveTo>
                  <a:cubicBezTo>
                    <a:pt x="11" y="36"/>
                    <a:pt x="0" y="21"/>
                    <a:pt x="17" y="6"/>
                  </a:cubicBezTo>
                  <a:cubicBezTo>
                    <a:pt x="21" y="3"/>
                    <a:pt x="28" y="0"/>
                    <a:pt x="28" y="0"/>
                  </a:cubicBezTo>
                  <a:cubicBezTo>
                    <a:pt x="28" y="0"/>
                    <a:pt x="38" y="31"/>
                    <a:pt x="25" y="39"/>
                  </a:cubicBezTo>
                  <a:cubicBezTo>
                    <a:pt x="20" y="42"/>
                    <a:pt x="14" y="41"/>
                    <a:pt x="11" y="36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0"/>
            <p:cNvSpPr>
              <a:spLocks/>
            </p:cNvSpPr>
            <p:nvPr/>
          </p:nvSpPr>
          <p:spPr bwMode="auto">
            <a:xfrm>
              <a:off x="5623420" y="3321144"/>
              <a:ext cx="361490" cy="396436"/>
            </a:xfrm>
            <a:custGeom>
              <a:avLst/>
              <a:gdLst/>
              <a:ahLst/>
              <a:cxnLst>
                <a:cxn ang="0">
                  <a:pos x="19" y="42"/>
                </a:cxn>
                <a:cxn ang="0">
                  <a:pos x="9" y="15"/>
                </a:cxn>
                <a:cxn ang="0">
                  <a:pos x="17" y="0"/>
                </a:cxn>
                <a:cxn ang="0">
                  <a:pos x="24" y="11"/>
                </a:cxn>
                <a:cxn ang="0">
                  <a:pos x="19" y="42"/>
                </a:cxn>
              </a:cxnLst>
              <a:rect l="0" t="0" r="r" b="b"/>
              <a:pathLst>
                <a:path w="37" h="43">
                  <a:moveTo>
                    <a:pt x="19" y="42"/>
                  </a:moveTo>
                  <a:cubicBezTo>
                    <a:pt x="9" y="43"/>
                    <a:pt x="0" y="30"/>
                    <a:pt x="9" y="15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21" y="7"/>
                    <a:pt x="24" y="11"/>
                  </a:cubicBezTo>
                  <a:cubicBezTo>
                    <a:pt x="30" y="20"/>
                    <a:pt x="37" y="42"/>
                    <a:pt x="19" y="42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1"/>
            <p:cNvSpPr>
              <a:spLocks/>
            </p:cNvSpPr>
            <p:nvPr/>
          </p:nvSpPr>
          <p:spPr bwMode="auto">
            <a:xfrm>
              <a:off x="5199063" y="3597145"/>
              <a:ext cx="481984" cy="316146"/>
            </a:xfrm>
            <a:custGeom>
              <a:avLst/>
              <a:gdLst/>
              <a:ahLst/>
              <a:cxnLst>
                <a:cxn ang="0">
                  <a:pos x="49" y="24"/>
                </a:cxn>
                <a:cxn ang="0">
                  <a:pos x="9" y="12"/>
                </a:cxn>
                <a:cxn ang="0">
                  <a:pos x="0" y="19"/>
                </a:cxn>
                <a:cxn ang="0">
                  <a:pos x="23" y="33"/>
                </a:cxn>
                <a:cxn ang="0">
                  <a:pos x="49" y="24"/>
                </a:cxn>
              </a:cxnLst>
              <a:rect l="0" t="0" r="r" b="b"/>
              <a:pathLst>
                <a:path w="50" h="34">
                  <a:moveTo>
                    <a:pt x="49" y="24"/>
                  </a:moveTo>
                  <a:cubicBezTo>
                    <a:pt x="49" y="24"/>
                    <a:pt x="30" y="0"/>
                    <a:pt x="9" y="12"/>
                  </a:cubicBezTo>
                  <a:cubicBezTo>
                    <a:pt x="9" y="12"/>
                    <a:pt x="3" y="17"/>
                    <a:pt x="0" y="19"/>
                  </a:cubicBezTo>
                  <a:cubicBezTo>
                    <a:pt x="0" y="19"/>
                    <a:pt x="10" y="32"/>
                    <a:pt x="23" y="33"/>
                  </a:cubicBezTo>
                  <a:cubicBezTo>
                    <a:pt x="35" y="34"/>
                    <a:pt x="50" y="33"/>
                    <a:pt x="49" y="24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2"/>
            <p:cNvSpPr>
              <a:spLocks/>
            </p:cNvSpPr>
            <p:nvPr/>
          </p:nvSpPr>
          <p:spPr bwMode="auto">
            <a:xfrm>
              <a:off x="5597224" y="3958453"/>
              <a:ext cx="392923" cy="346255"/>
            </a:xfrm>
            <a:custGeom>
              <a:avLst/>
              <a:gdLst/>
              <a:ahLst/>
              <a:cxnLst>
                <a:cxn ang="0">
                  <a:pos x="28" y="1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38" y="20"/>
                </a:cxn>
                <a:cxn ang="0">
                  <a:pos x="28" y="1"/>
                </a:cxn>
              </a:cxnLst>
              <a:rect l="0" t="0" r="r" b="b"/>
              <a:pathLst>
                <a:path w="41" h="37">
                  <a:moveTo>
                    <a:pt x="28" y="1"/>
                  </a:moveTo>
                  <a:cubicBezTo>
                    <a:pt x="23" y="1"/>
                    <a:pt x="8" y="5"/>
                    <a:pt x="7" y="19"/>
                  </a:cubicBezTo>
                  <a:cubicBezTo>
                    <a:pt x="5" y="32"/>
                    <a:pt x="0" y="37"/>
                    <a:pt x="0" y="37"/>
                  </a:cubicBezTo>
                  <a:cubicBezTo>
                    <a:pt x="0" y="37"/>
                    <a:pt x="35" y="35"/>
                    <a:pt x="38" y="20"/>
                  </a:cubicBezTo>
                  <a:cubicBezTo>
                    <a:pt x="41" y="4"/>
                    <a:pt x="33" y="0"/>
                    <a:pt x="28" y="1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3"/>
            <p:cNvSpPr>
              <a:spLocks/>
            </p:cNvSpPr>
            <p:nvPr/>
          </p:nvSpPr>
          <p:spPr bwMode="auto">
            <a:xfrm>
              <a:off x="5953473" y="4098961"/>
              <a:ext cx="592004" cy="406473"/>
            </a:xfrm>
            <a:custGeom>
              <a:avLst/>
              <a:gdLst/>
              <a:ahLst/>
              <a:cxnLst>
                <a:cxn ang="0">
                  <a:pos x="30" y="7"/>
                </a:cxn>
                <a:cxn ang="0">
                  <a:pos x="10" y="44"/>
                </a:cxn>
                <a:cxn ang="0">
                  <a:pos x="30" y="7"/>
                </a:cxn>
              </a:cxnLst>
              <a:rect l="0" t="0" r="r" b="b"/>
              <a:pathLst>
                <a:path w="61" h="44">
                  <a:moveTo>
                    <a:pt x="30" y="7"/>
                  </a:moveTo>
                  <a:cubicBezTo>
                    <a:pt x="18" y="0"/>
                    <a:pt x="0" y="12"/>
                    <a:pt x="10" y="44"/>
                  </a:cubicBezTo>
                  <a:cubicBezTo>
                    <a:pt x="10" y="44"/>
                    <a:pt x="61" y="26"/>
                    <a:pt x="30" y="7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4"/>
            <p:cNvSpPr>
              <a:spLocks/>
            </p:cNvSpPr>
            <p:nvPr/>
          </p:nvSpPr>
          <p:spPr bwMode="auto">
            <a:xfrm>
              <a:off x="7278931" y="1885950"/>
              <a:ext cx="455791" cy="491780"/>
            </a:xfrm>
            <a:custGeom>
              <a:avLst/>
              <a:gdLst/>
              <a:ahLst/>
              <a:cxnLst>
                <a:cxn ang="0">
                  <a:pos x="23" y="44"/>
                </a:cxn>
                <a:cxn ang="0">
                  <a:pos x="42" y="0"/>
                </a:cxn>
                <a:cxn ang="0">
                  <a:pos x="46" y="17"/>
                </a:cxn>
                <a:cxn ang="0">
                  <a:pos x="23" y="44"/>
                </a:cxn>
              </a:cxnLst>
              <a:rect l="0" t="0" r="r" b="b"/>
              <a:pathLst>
                <a:path w="47" h="53">
                  <a:moveTo>
                    <a:pt x="23" y="44"/>
                  </a:moveTo>
                  <a:cubicBezTo>
                    <a:pt x="23" y="44"/>
                    <a:pt x="0" y="21"/>
                    <a:pt x="42" y="0"/>
                  </a:cubicBezTo>
                  <a:cubicBezTo>
                    <a:pt x="42" y="0"/>
                    <a:pt x="45" y="8"/>
                    <a:pt x="46" y="17"/>
                  </a:cubicBezTo>
                  <a:cubicBezTo>
                    <a:pt x="47" y="26"/>
                    <a:pt x="43" y="53"/>
                    <a:pt x="23" y="44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5"/>
            <p:cNvSpPr>
              <a:spLocks/>
            </p:cNvSpPr>
            <p:nvPr/>
          </p:nvSpPr>
          <p:spPr bwMode="auto">
            <a:xfrm>
              <a:off x="7085088" y="2026459"/>
              <a:ext cx="340534" cy="421526"/>
            </a:xfrm>
            <a:custGeom>
              <a:avLst/>
              <a:gdLst/>
              <a:ahLst/>
              <a:cxnLst>
                <a:cxn ang="0">
                  <a:pos x="24" y="41"/>
                </a:cxn>
                <a:cxn ang="0">
                  <a:pos x="14" y="11"/>
                </a:cxn>
                <a:cxn ang="0">
                  <a:pos x="1" y="0"/>
                </a:cxn>
                <a:cxn ang="0">
                  <a:pos x="1" y="19"/>
                </a:cxn>
                <a:cxn ang="0">
                  <a:pos x="10" y="43"/>
                </a:cxn>
                <a:cxn ang="0">
                  <a:pos x="24" y="41"/>
                </a:cxn>
              </a:cxnLst>
              <a:rect l="0" t="0" r="r" b="b"/>
              <a:pathLst>
                <a:path w="35" h="46">
                  <a:moveTo>
                    <a:pt x="24" y="41"/>
                  </a:moveTo>
                  <a:cubicBezTo>
                    <a:pt x="24" y="41"/>
                    <a:pt x="35" y="25"/>
                    <a:pt x="14" y="11"/>
                  </a:cubicBezTo>
                  <a:cubicBezTo>
                    <a:pt x="3" y="3"/>
                    <a:pt x="1" y="0"/>
                    <a:pt x="1" y="0"/>
                  </a:cubicBezTo>
                  <a:cubicBezTo>
                    <a:pt x="1" y="0"/>
                    <a:pt x="0" y="14"/>
                    <a:pt x="1" y="19"/>
                  </a:cubicBezTo>
                  <a:cubicBezTo>
                    <a:pt x="1" y="24"/>
                    <a:pt x="0" y="38"/>
                    <a:pt x="10" y="43"/>
                  </a:cubicBezTo>
                  <a:cubicBezTo>
                    <a:pt x="17" y="46"/>
                    <a:pt x="24" y="41"/>
                    <a:pt x="24" y="41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6"/>
            <p:cNvSpPr>
              <a:spLocks/>
            </p:cNvSpPr>
            <p:nvPr/>
          </p:nvSpPr>
          <p:spPr bwMode="auto">
            <a:xfrm>
              <a:off x="7509445" y="2257294"/>
              <a:ext cx="455791" cy="416509"/>
            </a:xfrm>
            <a:custGeom>
              <a:avLst/>
              <a:gdLst/>
              <a:ahLst/>
              <a:cxnLst>
                <a:cxn ang="0">
                  <a:pos x="6" y="21"/>
                </a:cxn>
                <a:cxn ang="0">
                  <a:pos x="47" y="34"/>
                </a:cxn>
                <a:cxn ang="0">
                  <a:pos x="9" y="35"/>
                </a:cxn>
                <a:cxn ang="0">
                  <a:pos x="6" y="21"/>
                </a:cxn>
              </a:cxnLst>
              <a:rect l="0" t="0" r="r" b="b"/>
              <a:pathLst>
                <a:path w="47" h="45">
                  <a:moveTo>
                    <a:pt x="6" y="21"/>
                  </a:moveTo>
                  <a:cubicBezTo>
                    <a:pt x="6" y="21"/>
                    <a:pt x="31" y="0"/>
                    <a:pt x="47" y="34"/>
                  </a:cubicBezTo>
                  <a:cubicBezTo>
                    <a:pt x="47" y="34"/>
                    <a:pt x="28" y="45"/>
                    <a:pt x="9" y="35"/>
                  </a:cubicBezTo>
                  <a:cubicBezTo>
                    <a:pt x="0" y="31"/>
                    <a:pt x="6" y="23"/>
                    <a:pt x="6" y="21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7"/>
            <p:cNvSpPr>
              <a:spLocks/>
            </p:cNvSpPr>
            <p:nvPr/>
          </p:nvSpPr>
          <p:spPr bwMode="auto">
            <a:xfrm>
              <a:off x="7336558" y="2673803"/>
              <a:ext cx="455791" cy="371344"/>
            </a:xfrm>
            <a:custGeom>
              <a:avLst/>
              <a:gdLst/>
              <a:ahLst/>
              <a:cxnLst>
                <a:cxn ang="0">
                  <a:pos x="1" y="20"/>
                </a:cxn>
                <a:cxn ang="0">
                  <a:pos x="47" y="14"/>
                </a:cxn>
                <a:cxn ang="0">
                  <a:pos x="33" y="24"/>
                </a:cxn>
                <a:cxn ang="0">
                  <a:pos x="1" y="20"/>
                </a:cxn>
              </a:cxnLst>
              <a:rect l="0" t="0" r="r" b="b"/>
              <a:pathLst>
                <a:path w="47" h="40">
                  <a:moveTo>
                    <a:pt x="1" y="20"/>
                  </a:moveTo>
                  <a:cubicBezTo>
                    <a:pt x="0" y="15"/>
                    <a:pt x="9" y="0"/>
                    <a:pt x="47" y="14"/>
                  </a:cubicBezTo>
                  <a:cubicBezTo>
                    <a:pt x="47" y="14"/>
                    <a:pt x="38" y="21"/>
                    <a:pt x="33" y="24"/>
                  </a:cubicBezTo>
                  <a:cubicBezTo>
                    <a:pt x="28" y="28"/>
                    <a:pt x="2" y="40"/>
                    <a:pt x="1" y="20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8"/>
            <p:cNvSpPr>
              <a:spLocks/>
            </p:cNvSpPr>
            <p:nvPr/>
          </p:nvSpPr>
          <p:spPr bwMode="auto">
            <a:xfrm>
              <a:off x="7357514" y="3090309"/>
              <a:ext cx="403401" cy="351271"/>
            </a:xfrm>
            <a:custGeom>
              <a:avLst/>
              <a:gdLst/>
              <a:ahLst/>
              <a:cxnLst>
                <a:cxn ang="0">
                  <a:pos x="1" y="19"/>
                </a:cxn>
                <a:cxn ang="0">
                  <a:pos x="35" y="0"/>
                </a:cxn>
                <a:cxn ang="0">
                  <a:pos x="42" y="0"/>
                </a:cxn>
                <a:cxn ang="0">
                  <a:pos x="24" y="31"/>
                </a:cxn>
                <a:cxn ang="0">
                  <a:pos x="1" y="19"/>
                </a:cxn>
              </a:cxnLst>
              <a:rect l="0" t="0" r="r" b="b"/>
              <a:pathLst>
                <a:path w="42" h="38">
                  <a:moveTo>
                    <a:pt x="1" y="19"/>
                  </a:moveTo>
                  <a:cubicBezTo>
                    <a:pt x="0" y="14"/>
                    <a:pt x="2" y="0"/>
                    <a:pt x="35" y="0"/>
                  </a:cubicBezTo>
                  <a:cubicBezTo>
                    <a:pt x="35" y="0"/>
                    <a:pt x="40" y="1"/>
                    <a:pt x="42" y="0"/>
                  </a:cubicBezTo>
                  <a:cubicBezTo>
                    <a:pt x="42" y="0"/>
                    <a:pt x="36" y="23"/>
                    <a:pt x="24" y="31"/>
                  </a:cubicBezTo>
                  <a:cubicBezTo>
                    <a:pt x="12" y="38"/>
                    <a:pt x="2" y="27"/>
                    <a:pt x="1" y="19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9"/>
            <p:cNvSpPr>
              <a:spLocks/>
            </p:cNvSpPr>
            <p:nvPr/>
          </p:nvSpPr>
          <p:spPr bwMode="auto">
            <a:xfrm>
              <a:off x="6534999" y="3230818"/>
              <a:ext cx="461028" cy="296073"/>
            </a:xfrm>
            <a:custGeom>
              <a:avLst/>
              <a:gdLst/>
              <a:ahLst/>
              <a:cxnLst>
                <a:cxn ang="0">
                  <a:pos x="46" y="18"/>
                </a:cxn>
                <a:cxn ang="0">
                  <a:pos x="15" y="3"/>
                </a:cxn>
                <a:cxn ang="0">
                  <a:pos x="0" y="5"/>
                </a:cxn>
                <a:cxn ang="0">
                  <a:pos x="24" y="30"/>
                </a:cxn>
                <a:cxn ang="0">
                  <a:pos x="46" y="18"/>
                </a:cxn>
              </a:cxnLst>
              <a:rect l="0" t="0" r="r" b="b"/>
              <a:pathLst>
                <a:path w="48" h="32">
                  <a:moveTo>
                    <a:pt x="46" y="18"/>
                  </a:moveTo>
                  <a:cubicBezTo>
                    <a:pt x="46" y="18"/>
                    <a:pt x="44" y="0"/>
                    <a:pt x="15" y="3"/>
                  </a:cubicBezTo>
                  <a:cubicBezTo>
                    <a:pt x="15" y="3"/>
                    <a:pt x="2" y="6"/>
                    <a:pt x="0" y="5"/>
                  </a:cubicBezTo>
                  <a:cubicBezTo>
                    <a:pt x="0" y="5"/>
                    <a:pt x="10" y="27"/>
                    <a:pt x="24" y="30"/>
                  </a:cubicBezTo>
                  <a:cubicBezTo>
                    <a:pt x="38" y="32"/>
                    <a:pt x="48" y="27"/>
                    <a:pt x="46" y="18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90"/>
            <p:cNvSpPr>
              <a:spLocks/>
            </p:cNvSpPr>
            <p:nvPr/>
          </p:nvSpPr>
          <p:spPr bwMode="auto">
            <a:xfrm>
              <a:off x="6330678" y="2849437"/>
              <a:ext cx="434835" cy="276001"/>
            </a:xfrm>
            <a:custGeom>
              <a:avLst/>
              <a:gdLst/>
              <a:ahLst/>
              <a:cxnLst>
                <a:cxn ang="0">
                  <a:pos x="41" y="11"/>
                </a:cxn>
                <a:cxn ang="0">
                  <a:pos x="7" y="8"/>
                </a:cxn>
                <a:cxn ang="0">
                  <a:pos x="0" y="18"/>
                </a:cxn>
                <a:cxn ang="0">
                  <a:pos x="19" y="24"/>
                </a:cxn>
                <a:cxn ang="0">
                  <a:pos x="41" y="11"/>
                </a:cxn>
              </a:cxnLst>
              <a:rect l="0" t="0" r="r" b="b"/>
              <a:pathLst>
                <a:path w="45" h="30">
                  <a:moveTo>
                    <a:pt x="41" y="11"/>
                  </a:moveTo>
                  <a:cubicBezTo>
                    <a:pt x="37" y="5"/>
                    <a:pt x="22" y="0"/>
                    <a:pt x="7" y="8"/>
                  </a:cubicBezTo>
                  <a:cubicBezTo>
                    <a:pt x="1" y="12"/>
                    <a:pt x="0" y="18"/>
                    <a:pt x="0" y="18"/>
                  </a:cubicBezTo>
                  <a:cubicBezTo>
                    <a:pt x="0" y="18"/>
                    <a:pt x="13" y="21"/>
                    <a:pt x="19" y="24"/>
                  </a:cubicBezTo>
                  <a:cubicBezTo>
                    <a:pt x="32" y="30"/>
                    <a:pt x="45" y="18"/>
                    <a:pt x="41" y="11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91"/>
            <p:cNvSpPr>
              <a:spLocks/>
            </p:cNvSpPr>
            <p:nvPr/>
          </p:nvSpPr>
          <p:spPr bwMode="auto">
            <a:xfrm>
              <a:off x="6173509" y="2257294"/>
              <a:ext cx="398161" cy="361308"/>
            </a:xfrm>
            <a:custGeom>
              <a:avLst/>
              <a:gdLst/>
              <a:ahLst/>
              <a:cxnLst>
                <a:cxn ang="0">
                  <a:pos x="30" y="34"/>
                </a:cxn>
                <a:cxn ang="0">
                  <a:pos x="23" y="9"/>
                </a:cxn>
                <a:cxn ang="0">
                  <a:pos x="8" y="0"/>
                </a:cxn>
                <a:cxn ang="0">
                  <a:pos x="9" y="27"/>
                </a:cxn>
                <a:cxn ang="0">
                  <a:pos x="30" y="34"/>
                </a:cxn>
              </a:cxnLst>
              <a:rect l="0" t="0" r="r" b="b"/>
              <a:pathLst>
                <a:path w="41" h="39">
                  <a:moveTo>
                    <a:pt x="30" y="34"/>
                  </a:moveTo>
                  <a:cubicBezTo>
                    <a:pt x="30" y="34"/>
                    <a:pt x="41" y="17"/>
                    <a:pt x="23" y="9"/>
                  </a:cubicBezTo>
                  <a:cubicBezTo>
                    <a:pt x="10" y="3"/>
                    <a:pt x="8" y="0"/>
                    <a:pt x="8" y="0"/>
                  </a:cubicBezTo>
                  <a:cubicBezTo>
                    <a:pt x="8" y="0"/>
                    <a:pt x="0" y="15"/>
                    <a:pt x="9" y="27"/>
                  </a:cubicBezTo>
                  <a:cubicBezTo>
                    <a:pt x="18" y="39"/>
                    <a:pt x="27" y="35"/>
                    <a:pt x="30" y="34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92"/>
            <p:cNvSpPr>
              <a:spLocks/>
            </p:cNvSpPr>
            <p:nvPr/>
          </p:nvSpPr>
          <p:spPr bwMode="auto">
            <a:xfrm>
              <a:off x="6582148" y="2217149"/>
              <a:ext cx="413879" cy="426545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12" y="17"/>
                </a:cxn>
                <a:cxn ang="0">
                  <a:pos x="31" y="0"/>
                </a:cxn>
                <a:cxn ang="0">
                  <a:pos x="35" y="38"/>
                </a:cxn>
                <a:cxn ang="0">
                  <a:pos x="14" y="41"/>
                </a:cxn>
              </a:cxnLst>
              <a:rect l="0" t="0" r="r" b="b"/>
              <a:pathLst>
                <a:path w="43" h="46">
                  <a:moveTo>
                    <a:pt x="14" y="41"/>
                  </a:moveTo>
                  <a:cubicBezTo>
                    <a:pt x="14" y="41"/>
                    <a:pt x="0" y="28"/>
                    <a:pt x="12" y="17"/>
                  </a:cubicBezTo>
                  <a:cubicBezTo>
                    <a:pt x="24" y="5"/>
                    <a:pt x="31" y="4"/>
                    <a:pt x="31" y="0"/>
                  </a:cubicBezTo>
                  <a:cubicBezTo>
                    <a:pt x="31" y="0"/>
                    <a:pt x="43" y="30"/>
                    <a:pt x="35" y="38"/>
                  </a:cubicBezTo>
                  <a:cubicBezTo>
                    <a:pt x="28" y="46"/>
                    <a:pt x="19" y="44"/>
                    <a:pt x="14" y="41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93"/>
            <p:cNvSpPr>
              <a:spLocks/>
            </p:cNvSpPr>
            <p:nvPr/>
          </p:nvSpPr>
          <p:spPr bwMode="auto">
            <a:xfrm>
              <a:off x="7928562" y="2729001"/>
              <a:ext cx="424357" cy="426545"/>
            </a:xfrm>
            <a:custGeom>
              <a:avLst/>
              <a:gdLst/>
              <a:ahLst/>
              <a:cxnLst>
                <a:cxn ang="0">
                  <a:pos x="8" y="38"/>
                </a:cxn>
                <a:cxn ang="0">
                  <a:pos x="16" y="12"/>
                </a:cxn>
                <a:cxn ang="0">
                  <a:pos x="38" y="0"/>
                </a:cxn>
                <a:cxn ang="0">
                  <a:pos x="35" y="39"/>
                </a:cxn>
                <a:cxn ang="0">
                  <a:pos x="8" y="38"/>
                </a:cxn>
              </a:cxnLst>
              <a:rect l="0" t="0" r="r" b="b"/>
              <a:pathLst>
                <a:path w="44" h="46">
                  <a:moveTo>
                    <a:pt x="8" y="38"/>
                  </a:moveTo>
                  <a:cubicBezTo>
                    <a:pt x="8" y="38"/>
                    <a:pt x="0" y="19"/>
                    <a:pt x="16" y="12"/>
                  </a:cubicBezTo>
                  <a:cubicBezTo>
                    <a:pt x="33" y="5"/>
                    <a:pt x="38" y="0"/>
                    <a:pt x="38" y="0"/>
                  </a:cubicBezTo>
                  <a:cubicBezTo>
                    <a:pt x="38" y="0"/>
                    <a:pt x="44" y="32"/>
                    <a:pt x="35" y="39"/>
                  </a:cubicBezTo>
                  <a:cubicBezTo>
                    <a:pt x="25" y="45"/>
                    <a:pt x="13" y="46"/>
                    <a:pt x="8" y="38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94"/>
            <p:cNvSpPr>
              <a:spLocks/>
            </p:cNvSpPr>
            <p:nvPr/>
          </p:nvSpPr>
          <p:spPr bwMode="auto">
            <a:xfrm>
              <a:off x="7975711" y="2151914"/>
              <a:ext cx="277666" cy="381380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2" y="21"/>
                </a:cxn>
                <a:cxn ang="0">
                  <a:pos x="15" y="0"/>
                </a:cxn>
                <a:cxn ang="0">
                  <a:pos x="27" y="20"/>
                </a:cxn>
                <a:cxn ang="0">
                  <a:pos x="14" y="41"/>
                </a:cxn>
              </a:cxnLst>
              <a:rect l="0" t="0" r="r" b="b"/>
              <a:pathLst>
                <a:path w="29" h="41">
                  <a:moveTo>
                    <a:pt x="14" y="41"/>
                  </a:moveTo>
                  <a:cubicBezTo>
                    <a:pt x="14" y="41"/>
                    <a:pt x="0" y="31"/>
                    <a:pt x="2" y="21"/>
                  </a:cubicBezTo>
                  <a:cubicBezTo>
                    <a:pt x="4" y="11"/>
                    <a:pt x="15" y="3"/>
                    <a:pt x="15" y="0"/>
                  </a:cubicBezTo>
                  <a:cubicBezTo>
                    <a:pt x="15" y="0"/>
                    <a:pt x="26" y="13"/>
                    <a:pt x="27" y="20"/>
                  </a:cubicBezTo>
                  <a:cubicBezTo>
                    <a:pt x="29" y="26"/>
                    <a:pt x="27" y="40"/>
                    <a:pt x="14" y="41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5"/>
            <p:cNvSpPr>
              <a:spLocks/>
            </p:cNvSpPr>
            <p:nvPr/>
          </p:nvSpPr>
          <p:spPr bwMode="auto">
            <a:xfrm>
              <a:off x="5691525" y="2869510"/>
              <a:ext cx="466269" cy="386400"/>
            </a:xfrm>
            <a:custGeom>
              <a:avLst/>
              <a:gdLst/>
              <a:ahLst/>
              <a:cxnLst>
                <a:cxn ang="0">
                  <a:pos x="31" y="42"/>
                </a:cxn>
                <a:cxn ang="0">
                  <a:pos x="23" y="0"/>
                </a:cxn>
                <a:cxn ang="0">
                  <a:pos x="34" y="11"/>
                </a:cxn>
                <a:cxn ang="0">
                  <a:pos x="31" y="42"/>
                </a:cxn>
              </a:cxnLst>
              <a:rect l="0" t="0" r="r" b="b"/>
              <a:pathLst>
                <a:path w="48" h="42">
                  <a:moveTo>
                    <a:pt x="31" y="42"/>
                  </a:moveTo>
                  <a:cubicBezTo>
                    <a:pt x="31" y="42"/>
                    <a:pt x="0" y="34"/>
                    <a:pt x="23" y="0"/>
                  </a:cubicBezTo>
                  <a:cubicBezTo>
                    <a:pt x="23" y="0"/>
                    <a:pt x="27" y="6"/>
                    <a:pt x="34" y="11"/>
                  </a:cubicBezTo>
                  <a:cubicBezTo>
                    <a:pt x="41" y="16"/>
                    <a:pt x="48" y="42"/>
                    <a:pt x="31" y="42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96"/>
            <p:cNvSpPr>
              <a:spLocks/>
            </p:cNvSpPr>
            <p:nvPr/>
          </p:nvSpPr>
          <p:spPr bwMode="auto">
            <a:xfrm>
              <a:off x="5209541" y="2949800"/>
              <a:ext cx="560570" cy="406473"/>
            </a:xfrm>
            <a:custGeom>
              <a:avLst/>
              <a:gdLst/>
              <a:ahLst/>
              <a:cxnLst>
                <a:cxn ang="0">
                  <a:pos x="26" y="44"/>
                </a:cxn>
                <a:cxn ang="0">
                  <a:pos x="20" y="0"/>
                </a:cxn>
                <a:cxn ang="0">
                  <a:pos x="28" y="7"/>
                </a:cxn>
                <a:cxn ang="0">
                  <a:pos x="26" y="44"/>
                </a:cxn>
              </a:cxnLst>
              <a:rect l="0" t="0" r="r" b="b"/>
              <a:pathLst>
                <a:path w="58" h="44">
                  <a:moveTo>
                    <a:pt x="26" y="44"/>
                  </a:moveTo>
                  <a:cubicBezTo>
                    <a:pt x="26" y="44"/>
                    <a:pt x="0" y="31"/>
                    <a:pt x="20" y="0"/>
                  </a:cubicBezTo>
                  <a:cubicBezTo>
                    <a:pt x="20" y="0"/>
                    <a:pt x="24" y="5"/>
                    <a:pt x="28" y="7"/>
                  </a:cubicBezTo>
                  <a:cubicBezTo>
                    <a:pt x="41" y="15"/>
                    <a:pt x="58" y="35"/>
                    <a:pt x="26" y="44"/>
                  </a:cubicBezTo>
                  <a:close/>
                </a:path>
              </a:pathLst>
            </a:custGeom>
            <a:solidFill>
              <a:srgbClr val="1282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7"/>
            <p:cNvSpPr>
              <a:spLocks/>
            </p:cNvSpPr>
            <p:nvPr/>
          </p:nvSpPr>
          <p:spPr bwMode="auto">
            <a:xfrm>
              <a:off x="5759633" y="2387766"/>
              <a:ext cx="481984" cy="351271"/>
            </a:xfrm>
            <a:custGeom>
              <a:avLst/>
              <a:gdLst/>
              <a:ahLst/>
              <a:cxnLst>
                <a:cxn ang="0">
                  <a:pos x="30" y="38"/>
                </a:cxn>
                <a:cxn ang="0">
                  <a:pos x="18" y="0"/>
                </a:cxn>
                <a:cxn ang="0">
                  <a:pos x="26" y="9"/>
                </a:cxn>
                <a:cxn ang="0">
                  <a:pos x="30" y="38"/>
                </a:cxn>
              </a:cxnLst>
              <a:rect l="0" t="0" r="r" b="b"/>
              <a:pathLst>
                <a:path w="50" h="38">
                  <a:moveTo>
                    <a:pt x="30" y="38"/>
                  </a:moveTo>
                  <a:cubicBezTo>
                    <a:pt x="30" y="38"/>
                    <a:pt x="0" y="38"/>
                    <a:pt x="18" y="0"/>
                  </a:cubicBezTo>
                  <a:cubicBezTo>
                    <a:pt x="18" y="0"/>
                    <a:pt x="22" y="7"/>
                    <a:pt x="26" y="9"/>
                  </a:cubicBezTo>
                  <a:cubicBezTo>
                    <a:pt x="30" y="11"/>
                    <a:pt x="50" y="31"/>
                    <a:pt x="30" y="38"/>
                  </a:cubicBezTo>
                  <a:close/>
                </a:path>
              </a:pathLst>
            </a:custGeom>
            <a:solidFill>
              <a:srgbClr val="80B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242038" y="3608363"/>
            <a:ext cx="8659923" cy="636378"/>
          </a:xfrm>
          <a:prstGeom prst="rect">
            <a:avLst/>
          </a:prstGeom>
          <a:solidFill>
            <a:srgbClr val="128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</a:t>
            </a:r>
            <a:r>
              <a:rPr lang="en-US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 is it to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Apply </a:t>
            </a:r>
            <a:r>
              <a:rPr lang="en-US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SBA Loan with Your FundingTree?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594008" y="4922209"/>
            <a:ext cx="19559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www.YourFundingTree.com</a:t>
            </a:r>
            <a:endParaRPr lang="en-US" sz="1000" dirty="0">
              <a:solidFill>
                <a:srgbClr val="12821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42038" y="4077525"/>
            <a:ext cx="8659923" cy="0"/>
          </a:xfrm>
          <a:prstGeom prst="line">
            <a:avLst/>
          </a:prstGeom>
          <a:ln w="28575">
            <a:solidFill>
              <a:srgbClr val="80B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6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2026576" y="50088"/>
            <a:ext cx="363112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an SBA Loan?</a:t>
            </a:r>
            <a:endParaRPr lang="en-US" sz="2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1365" y="1150955"/>
            <a:ext cx="4776334" cy="31823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grpSp>
        <p:nvGrpSpPr>
          <p:cNvPr id="70" name="Group 69"/>
          <p:cNvGrpSpPr/>
          <p:nvPr/>
        </p:nvGrpSpPr>
        <p:grpSpPr>
          <a:xfrm>
            <a:off x="289263" y="1570724"/>
            <a:ext cx="3799270" cy="1001026"/>
            <a:chOff x="289263" y="2521820"/>
            <a:chExt cx="3799270" cy="1001026"/>
          </a:xfrm>
        </p:grpSpPr>
        <p:sp>
          <p:nvSpPr>
            <p:cNvPr id="74" name="Rounded Rectangle 42"/>
            <p:cNvSpPr/>
            <p:nvPr/>
          </p:nvSpPr>
          <p:spPr>
            <a:xfrm>
              <a:off x="547125" y="2521820"/>
              <a:ext cx="3541408" cy="1001026"/>
            </a:xfrm>
            <a:prstGeom prst="roundRect">
              <a:avLst>
                <a:gd name="adj" fmla="val 17090"/>
              </a:avLst>
            </a:prstGeom>
            <a:solidFill>
              <a:srgbClr val="D2EBD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8580" tIns="0" rIns="68580" bIns="0" rtlCol="0" anchor="ctr" anchorCtr="0"/>
            <a:lstStyle/>
            <a:p>
              <a:pPr algn="r"/>
              <a:endParaRPr lang="en-US" sz="900" spc="-45" dirty="0">
                <a:solidFill>
                  <a:srgbClr val="FFFFFF"/>
                </a:solidFill>
                <a:latin typeface="Lato Black"/>
                <a:cs typeface="Lato Black"/>
              </a:endParaRPr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89263" y="2753945"/>
              <a:ext cx="534113" cy="536777"/>
            </a:xfrm>
            <a:custGeom>
              <a:avLst/>
              <a:gdLst>
                <a:gd name="T0" fmla="*/ 1285 w 2570"/>
                <a:gd name="T1" fmla="*/ 0 h 2569"/>
                <a:gd name="T2" fmla="*/ 1285 w 2570"/>
                <a:gd name="T3" fmla="*/ 0 h 2569"/>
                <a:gd name="T4" fmla="*/ 0 w 2570"/>
                <a:gd name="T5" fmla="*/ 1284 h 2569"/>
                <a:gd name="T6" fmla="*/ 1285 w 2570"/>
                <a:gd name="T7" fmla="*/ 2569 h 2569"/>
                <a:gd name="T8" fmla="*/ 2570 w 2570"/>
                <a:gd name="T9" fmla="*/ 1284 h 2569"/>
                <a:gd name="T10" fmla="*/ 1285 w 2570"/>
                <a:gd name="T11" fmla="*/ 0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0" h="2569">
                  <a:moveTo>
                    <a:pt x="1285" y="0"/>
                  </a:moveTo>
                  <a:lnTo>
                    <a:pt x="1285" y="0"/>
                  </a:lnTo>
                  <a:cubicBezTo>
                    <a:pt x="575" y="0"/>
                    <a:pt x="0" y="574"/>
                    <a:pt x="0" y="1284"/>
                  </a:cubicBezTo>
                  <a:cubicBezTo>
                    <a:pt x="0" y="1994"/>
                    <a:pt x="575" y="2569"/>
                    <a:pt x="1285" y="2569"/>
                  </a:cubicBezTo>
                  <a:cubicBezTo>
                    <a:pt x="1995" y="2569"/>
                    <a:pt x="2570" y="1994"/>
                    <a:pt x="2570" y="1284"/>
                  </a:cubicBezTo>
                  <a:cubicBezTo>
                    <a:pt x="2570" y="574"/>
                    <a:pt x="1995" y="0"/>
                    <a:pt x="1285" y="0"/>
                  </a:cubicBezTo>
                  <a:close/>
                </a:path>
              </a:pathLst>
            </a:custGeom>
            <a:solidFill>
              <a:srgbClr val="128212"/>
            </a:solidFill>
            <a:ln w="19050">
              <a:noFill/>
              <a:prstDash val="solid"/>
              <a:round/>
              <a:headEnd/>
              <a:tailEnd/>
            </a:ln>
            <a:effectLst>
              <a:outerShdw dist="38100" dir="5400000" algn="t" rotWithShape="0">
                <a:prstClr val="black">
                  <a:alpha val="1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Lato Regular"/>
                <a:cs typeface="Lato Regular"/>
              </a:endParaRPr>
            </a:p>
          </p:txBody>
        </p:sp>
      </p:grpSp>
      <p:sp>
        <p:nvSpPr>
          <p:cNvPr id="73" name="Rectangle 72"/>
          <p:cNvSpPr/>
          <p:nvPr/>
        </p:nvSpPr>
        <p:spPr>
          <a:xfrm>
            <a:off x="823376" y="1701905"/>
            <a:ext cx="31133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SBA 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loan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a Small Business Administration loan, meant for small businesses in need of financing.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289263" y="2935751"/>
            <a:ext cx="3799270" cy="1001026"/>
            <a:chOff x="289263" y="2521820"/>
            <a:chExt cx="3799270" cy="1001026"/>
          </a:xfrm>
        </p:grpSpPr>
        <p:sp>
          <p:nvSpPr>
            <p:cNvPr id="79" name="Rounded Rectangle 42"/>
            <p:cNvSpPr/>
            <p:nvPr/>
          </p:nvSpPr>
          <p:spPr>
            <a:xfrm>
              <a:off x="547125" y="2521820"/>
              <a:ext cx="3541408" cy="1001026"/>
            </a:xfrm>
            <a:prstGeom prst="roundRect">
              <a:avLst>
                <a:gd name="adj" fmla="val 17090"/>
              </a:avLst>
            </a:prstGeom>
            <a:solidFill>
              <a:srgbClr val="D2EBD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68580" tIns="0" rIns="68580" bIns="0" rtlCol="0" anchor="ctr" anchorCtr="0"/>
            <a:lstStyle/>
            <a:p>
              <a:pPr algn="r"/>
              <a:endParaRPr lang="en-US" sz="900" spc="-45" dirty="0">
                <a:solidFill>
                  <a:srgbClr val="FFFFFF"/>
                </a:solidFill>
                <a:latin typeface="Lato Black"/>
                <a:cs typeface="Lato Black"/>
              </a:endParaRPr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289263" y="2753945"/>
              <a:ext cx="534113" cy="536777"/>
            </a:xfrm>
            <a:custGeom>
              <a:avLst/>
              <a:gdLst>
                <a:gd name="T0" fmla="*/ 1285 w 2570"/>
                <a:gd name="T1" fmla="*/ 0 h 2569"/>
                <a:gd name="T2" fmla="*/ 1285 w 2570"/>
                <a:gd name="T3" fmla="*/ 0 h 2569"/>
                <a:gd name="T4" fmla="*/ 0 w 2570"/>
                <a:gd name="T5" fmla="*/ 1284 h 2569"/>
                <a:gd name="T6" fmla="*/ 1285 w 2570"/>
                <a:gd name="T7" fmla="*/ 2569 h 2569"/>
                <a:gd name="T8" fmla="*/ 2570 w 2570"/>
                <a:gd name="T9" fmla="*/ 1284 h 2569"/>
                <a:gd name="T10" fmla="*/ 1285 w 2570"/>
                <a:gd name="T11" fmla="*/ 0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0" h="2569">
                  <a:moveTo>
                    <a:pt x="1285" y="0"/>
                  </a:moveTo>
                  <a:lnTo>
                    <a:pt x="1285" y="0"/>
                  </a:lnTo>
                  <a:cubicBezTo>
                    <a:pt x="575" y="0"/>
                    <a:pt x="0" y="574"/>
                    <a:pt x="0" y="1284"/>
                  </a:cubicBezTo>
                  <a:cubicBezTo>
                    <a:pt x="0" y="1994"/>
                    <a:pt x="575" y="2569"/>
                    <a:pt x="1285" y="2569"/>
                  </a:cubicBezTo>
                  <a:cubicBezTo>
                    <a:pt x="1995" y="2569"/>
                    <a:pt x="2570" y="1994"/>
                    <a:pt x="2570" y="1284"/>
                  </a:cubicBezTo>
                  <a:cubicBezTo>
                    <a:pt x="2570" y="574"/>
                    <a:pt x="1995" y="0"/>
                    <a:pt x="1285" y="0"/>
                  </a:cubicBezTo>
                  <a:close/>
                </a:path>
              </a:pathLst>
            </a:custGeom>
            <a:solidFill>
              <a:srgbClr val="128212"/>
            </a:solidFill>
            <a:ln w="19050">
              <a:noFill/>
              <a:prstDash val="solid"/>
              <a:round/>
              <a:headEnd/>
              <a:tailEnd/>
            </a:ln>
            <a:effectLst>
              <a:outerShdw dist="38100" dir="5400000" algn="t" rotWithShape="0">
                <a:prstClr val="black">
                  <a:alpha val="1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Lato Regular"/>
                <a:cs typeface="Lato Regular"/>
              </a:endParaRPr>
            </a:p>
          </p:txBody>
        </p:sp>
      </p:grpSp>
      <p:sp>
        <p:nvSpPr>
          <p:cNvPr id="69" name="Rectangle 68"/>
          <p:cNvSpPr/>
          <p:nvPr/>
        </p:nvSpPr>
        <p:spPr>
          <a:xfrm>
            <a:off x="823376" y="3179683"/>
            <a:ext cx="3113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SBA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oans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often offer easier</a:t>
            </a:r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longer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repayment schedules.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4345780" y="1187648"/>
            <a:ext cx="4507504" cy="3108960"/>
          </a:xfrm>
          <a:prstGeom prst="roundRect">
            <a:avLst>
              <a:gd name="adj" fmla="val 9856"/>
            </a:avLst>
          </a:prstGeom>
          <a:noFill/>
          <a:ln w="28575">
            <a:solidFill>
              <a:srgbClr val="D2EB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60"/>
          <p:cNvSpPr>
            <a:spLocks noEditPoints="1"/>
          </p:cNvSpPr>
          <p:nvPr/>
        </p:nvSpPr>
        <p:spPr bwMode="auto">
          <a:xfrm>
            <a:off x="386204" y="1909517"/>
            <a:ext cx="345091" cy="309661"/>
          </a:xfrm>
          <a:custGeom>
            <a:avLst/>
            <a:gdLst>
              <a:gd name="T0" fmla="*/ 1562 w 3584"/>
              <a:gd name="T1" fmla="*/ 2055 h 3573"/>
              <a:gd name="T2" fmla="*/ 1544 w 3584"/>
              <a:gd name="T3" fmla="*/ 2368 h 3573"/>
              <a:gd name="T4" fmla="*/ 1848 w 3584"/>
              <a:gd name="T5" fmla="*/ 2581 h 3573"/>
              <a:gd name="T6" fmla="*/ 1895 w 3584"/>
              <a:gd name="T7" fmla="*/ 2785 h 3573"/>
              <a:gd name="T8" fmla="*/ 1715 w 3584"/>
              <a:gd name="T9" fmla="*/ 2800 h 3573"/>
              <a:gd name="T10" fmla="*/ 1492 w 3584"/>
              <a:gd name="T11" fmla="*/ 2764 h 3573"/>
              <a:gd name="T12" fmla="*/ 1754 w 3584"/>
              <a:gd name="T13" fmla="*/ 2989 h 3573"/>
              <a:gd name="T14" fmla="*/ 2043 w 3584"/>
              <a:gd name="T15" fmla="*/ 2902 h 3573"/>
              <a:gd name="T16" fmla="*/ 2093 w 3584"/>
              <a:gd name="T17" fmla="*/ 2593 h 3573"/>
              <a:gd name="T18" fmla="*/ 1802 w 3584"/>
              <a:gd name="T19" fmla="*/ 2363 h 3573"/>
              <a:gd name="T20" fmla="*/ 1721 w 3584"/>
              <a:gd name="T21" fmla="*/ 2170 h 3573"/>
              <a:gd name="T22" fmla="*/ 1869 w 3584"/>
              <a:gd name="T23" fmla="*/ 2116 h 3573"/>
              <a:gd name="T24" fmla="*/ 2096 w 3584"/>
              <a:gd name="T25" fmla="*/ 2136 h 3573"/>
              <a:gd name="T26" fmla="*/ 1872 w 3584"/>
              <a:gd name="T27" fmla="*/ 1942 h 3573"/>
              <a:gd name="T28" fmla="*/ 2657 w 3584"/>
              <a:gd name="T29" fmla="*/ 1446 h 3573"/>
              <a:gd name="T30" fmla="*/ 3302 w 3584"/>
              <a:gd name="T31" fmla="*/ 2055 h 3573"/>
              <a:gd name="T32" fmla="*/ 3582 w 3584"/>
              <a:gd name="T33" fmla="*/ 2756 h 3573"/>
              <a:gd name="T34" fmla="*/ 3436 w 3584"/>
              <a:gd name="T35" fmla="*/ 3232 h 3573"/>
              <a:gd name="T36" fmla="*/ 2962 w 3584"/>
              <a:gd name="T37" fmla="*/ 3476 h 3573"/>
              <a:gd name="T38" fmla="*/ 2254 w 3584"/>
              <a:gd name="T39" fmla="*/ 3565 h 3573"/>
              <a:gd name="T40" fmla="*/ 1420 w 3584"/>
              <a:gd name="T41" fmla="*/ 3568 h 3573"/>
              <a:gd name="T42" fmla="*/ 692 w 3584"/>
              <a:gd name="T43" fmla="*/ 3492 h 3573"/>
              <a:gd name="T44" fmla="*/ 187 w 3584"/>
              <a:gd name="T45" fmla="*/ 3269 h 3573"/>
              <a:gd name="T46" fmla="*/ 0 w 3584"/>
              <a:gd name="T47" fmla="*/ 2829 h 3573"/>
              <a:gd name="T48" fmla="*/ 222 w 3584"/>
              <a:gd name="T49" fmla="*/ 2149 h 3573"/>
              <a:gd name="T50" fmla="*/ 810 w 3584"/>
              <a:gd name="T51" fmla="*/ 1524 h 3573"/>
              <a:gd name="T52" fmla="*/ 1480 w 3584"/>
              <a:gd name="T53" fmla="*/ 1290 h 3573"/>
              <a:gd name="T54" fmla="*/ 1759 w 3584"/>
              <a:gd name="T55" fmla="*/ 1304 h 3573"/>
              <a:gd name="T56" fmla="*/ 1645 w 3584"/>
              <a:gd name="T57" fmla="*/ 148 h 3573"/>
              <a:gd name="T58" fmla="*/ 1540 w 3584"/>
              <a:gd name="T59" fmla="*/ 268 h 3573"/>
              <a:gd name="T60" fmla="*/ 1292 w 3584"/>
              <a:gd name="T61" fmla="*/ 435 h 3573"/>
              <a:gd name="T62" fmla="*/ 1098 w 3584"/>
              <a:gd name="T63" fmla="*/ 471 h 3573"/>
              <a:gd name="T64" fmla="*/ 1350 w 3584"/>
              <a:gd name="T65" fmla="*/ 683 h 3573"/>
              <a:gd name="T66" fmla="*/ 1548 w 3584"/>
              <a:gd name="T67" fmla="*/ 610 h 3573"/>
              <a:gd name="T68" fmla="*/ 1685 w 3584"/>
              <a:gd name="T69" fmla="*/ 559 h 3573"/>
              <a:gd name="T70" fmla="*/ 1803 w 3584"/>
              <a:gd name="T71" fmla="*/ 698 h 3573"/>
              <a:gd name="T72" fmla="*/ 2020 w 3584"/>
              <a:gd name="T73" fmla="*/ 657 h 3573"/>
              <a:gd name="T74" fmla="*/ 2212 w 3584"/>
              <a:gd name="T75" fmla="*/ 313 h 3573"/>
              <a:gd name="T76" fmla="*/ 2006 w 3584"/>
              <a:gd name="T77" fmla="*/ 414 h 3573"/>
              <a:gd name="T78" fmla="*/ 1811 w 3584"/>
              <a:gd name="T79" fmla="*/ 350 h 3573"/>
              <a:gd name="T80" fmla="*/ 1665 w 3584"/>
              <a:gd name="T81" fmla="*/ 151 h 3573"/>
              <a:gd name="T82" fmla="*/ 1745 w 3584"/>
              <a:gd name="T83" fmla="*/ 24 h 3573"/>
              <a:gd name="T84" fmla="*/ 1926 w 3584"/>
              <a:gd name="T85" fmla="*/ 254 h 3573"/>
              <a:gd name="T86" fmla="*/ 2105 w 3584"/>
              <a:gd name="T87" fmla="*/ 199 h 3573"/>
              <a:gd name="T88" fmla="*/ 2326 w 3584"/>
              <a:gd name="T89" fmla="*/ 176 h 3573"/>
              <a:gd name="T90" fmla="*/ 2384 w 3584"/>
              <a:gd name="T91" fmla="*/ 339 h 3573"/>
              <a:gd name="T92" fmla="*/ 2316 w 3584"/>
              <a:gd name="T93" fmla="*/ 455 h 3573"/>
              <a:gd name="T94" fmla="*/ 2150 w 3584"/>
              <a:gd name="T95" fmla="*/ 764 h 3573"/>
              <a:gd name="T96" fmla="*/ 2078 w 3584"/>
              <a:gd name="T97" fmla="*/ 1050 h 3573"/>
              <a:gd name="T98" fmla="*/ 1785 w 3584"/>
              <a:gd name="T99" fmla="*/ 1152 h 3573"/>
              <a:gd name="T100" fmla="*/ 1623 w 3584"/>
              <a:gd name="T101" fmla="*/ 1156 h 3573"/>
              <a:gd name="T102" fmla="*/ 1479 w 3584"/>
              <a:gd name="T103" fmla="*/ 1138 h 3573"/>
              <a:gd name="T104" fmla="*/ 1349 w 3584"/>
              <a:gd name="T105" fmla="*/ 1104 h 3573"/>
              <a:gd name="T106" fmla="*/ 1277 w 3584"/>
              <a:gd name="T107" fmla="*/ 1064 h 3573"/>
              <a:gd name="T108" fmla="*/ 1205 w 3584"/>
              <a:gd name="T109" fmla="*/ 958 h 3573"/>
              <a:gd name="T110" fmla="*/ 1027 w 3584"/>
              <a:gd name="T111" fmla="*/ 660 h 3573"/>
              <a:gd name="T112" fmla="*/ 919 w 3584"/>
              <a:gd name="T113" fmla="*/ 482 h 3573"/>
              <a:gd name="T114" fmla="*/ 963 w 3584"/>
              <a:gd name="T115" fmla="*/ 313 h 3573"/>
              <a:gd name="T116" fmla="*/ 1277 w 3584"/>
              <a:gd name="T117" fmla="*/ 287 h 3573"/>
              <a:gd name="T118" fmla="*/ 1451 w 3584"/>
              <a:gd name="T119" fmla="*/ 106 h 3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84" h="3573">
                <a:moveTo>
                  <a:pt x="1768" y="1791"/>
                </a:moveTo>
                <a:lnTo>
                  <a:pt x="1768" y="1940"/>
                </a:lnTo>
                <a:lnTo>
                  <a:pt x="1731" y="1945"/>
                </a:lnTo>
                <a:lnTo>
                  <a:pt x="1696" y="1955"/>
                </a:lnTo>
                <a:lnTo>
                  <a:pt x="1664" y="1969"/>
                </a:lnTo>
                <a:lnTo>
                  <a:pt x="1634" y="1985"/>
                </a:lnTo>
                <a:lnTo>
                  <a:pt x="1607" y="2005"/>
                </a:lnTo>
                <a:lnTo>
                  <a:pt x="1583" y="2029"/>
                </a:lnTo>
                <a:lnTo>
                  <a:pt x="1562" y="2055"/>
                </a:lnTo>
                <a:lnTo>
                  <a:pt x="1544" y="2084"/>
                </a:lnTo>
                <a:lnTo>
                  <a:pt x="1531" y="2115"/>
                </a:lnTo>
                <a:lnTo>
                  <a:pt x="1522" y="2149"/>
                </a:lnTo>
                <a:lnTo>
                  <a:pt x="1516" y="2184"/>
                </a:lnTo>
                <a:lnTo>
                  <a:pt x="1515" y="2223"/>
                </a:lnTo>
                <a:lnTo>
                  <a:pt x="1516" y="2263"/>
                </a:lnTo>
                <a:lnTo>
                  <a:pt x="1521" y="2302"/>
                </a:lnTo>
                <a:lnTo>
                  <a:pt x="1531" y="2337"/>
                </a:lnTo>
                <a:lnTo>
                  <a:pt x="1544" y="2368"/>
                </a:lnTo>
                <a:lnTo>
                  <a:pt x="1561" y="2396"/>
                </a:lnTo>
                <a:lnTo>
                  <a:pt x="1582" y="2422"/>
                </a:lnTo>
                <a:lnTo>
                  <a:pt x="1612" y="2449"/>
                </a:lnTo>
                <a:lnTo>
                  <a:pt x="1648" y="2475"/>
                </a:lnTo>
                <a:lnTo>
                  <a:pt x="1690" y="2500"/>
                </a:lnTo>
                <a:lnTo>
                  <a:pt x="1739" y="2524"/>
                </a:lnTo>
                <a:lnTo>
                  <a:pt x="1793" y="2546"/>
                </a:lnTo>
                <a:lnTo>
                  <a:pt x="1823" y="2564"/>
                </a:lnTo>
                <a:lnTo>
                  <a:pt x="1848" y="2581"/>
                </a:lnTo>
                <a:lnTo>
                  <a:pt x="1869" y="2598"/>
                </a:lnTo>
                <a:lnTo>
                  <a:pt x="1883" y="2615"/>
                </a:lnTo>
                <a:lnTo>
                  <a:pt x="1894" y="2634"/>
                </a:lnTo>
                <a:lnTo>
                  <a:pt x="1903" y="2657"/>
                </a:lnTo>
                <a:lnTo>
                  <a:pt x="1907" y="2681"/>
                </a:lnTo>
                <a:lnTo>
                  <a:pt x="1909" y="2710"/>
                </a:lnTo>
                <a:lnTo>
                  <a:pt x="1907" y="2739"/>
                </a:lnTo>
                <a:lnTo>
                  <a:pt x="1903" y="2763"/>
                </a:lnTo>
                <a:lnTo>
                  <a:pt x="1895" y="2785"/>
                </a:lnTo>
                <a:lnTo>
                  <a:pt x="1884" y="2803"/>
                </a:lnTo>
                <a:lnTo>
                  <a:pt x="1870" y="2819"/>
                </a:lnTo>
                <a:lnTo>
                  <a:pt x="1852" y="2830"/>
                </a:lnTo>
                <a:lnTo>
                  <a:pt x="1831" y="2836"/>
                </a:lnTo>
                <a:lnTo>
                  <a:pt x="1806" y="2839"/>
                </a:lnTo>
                <a:lnTo>
                  <a:pt x="1779" y="2836"/>
                </a:lnTo>
                <a:lnTo>
                  <a:pt x="1755" y="2829"/>
                </a:lnTo>
                <a:lnTo>
                  <a:pt x="1733" y="2817"/>
                </a:lnTo>
                <a:lnTo>
                  <a:pt x="1715" y="2800"/>
                </a:lnTo>
                <a:lnTo>
                  <a:pt x="1703" y="2781"/>
                </a:lnTo>
                <a:lnTo>
                  <a:pt x="1693" y="2759"/>
                </a:lnTo>
                <a:lnTo>
                  <a:pt x="1687" y="2733"/>
                </a:lnTo>
                <a:lnTo>
                  <a:pt x="1682" y="2702"/>
                </a:lnTo>
                <a:lnTo>
                  <a:pt x="1681" y="2668"/>
                </a:lnTo>
                <a:lnTo>
                  <a:pt x="1486" y="2668"/>
                </a:lnTo>
                <a:lnTo>
                  <a:pt x="1484" y="2671"/>
                </a:lnTo>
                <a:lnTo>
                  <a:pt x="1486" y="2720"/>
                </a:lnTo>
                <a:lnTo>
                  <a:pt x="1492" y="2764"/>
                </a:lnTo>
                <a:lnTo>
                  <a:pt x="1501" y="2803"/>
                </a:lnTo>
                <a:lnTo>
                  <a:pt x="1516" y="2840"/>
                </a:lnTo>
                <a:lnTo>
                  <a:pt x="1535" y="2872"/>
                </a:lnTo>
                <a:lnTo>
                  <a:pt x="1558" y="2899"/>
                </a:lnTo>
                <a:lnTo>
                  <a:pt x="1590" y="2928"/>
                </a:lnTo>
                <a:lnTo>
                  <a:pt x="1626" y="2951"/>
                </a:lnTo>
                <a:lnTo>
                  <a:pt x="1665" y="2968"/>
                </a:lnTo>
                <a:lnTo>
                  <a:pt x="1708" y="2982"/>
                </a:lnTo>
                <a:lnTo>
                  <a:pt x="1754" y="2989"/>
                </a:lnTo>
                <a:lnTo>
                  <a:pt x="1754" y="3129"/>
                </a:lnTo>
                <a:lnTo>
                  <a:pt x="1859" y="3129"/>
                </a:lnTo>
                <a:lnTo>
                  <a:pt x="1859" y="2989"/>
                </a:lnTo>
                <a:lnTo>
                  <a:pt x="1896" y="2983"/>
                </a:lnTo>
                <a:lnTo>
                  <a:pt x="1931" y="2974"/>
                </a:lnTo>
                <a:lnTo>
                  <a:pt x="1963" y="2961"/>
                </a:lnTo>
                <a:lnTo>
                  <a:pt x="1992" y="2945"/>
                </a:lnTo>
                <a:lnTo>
                  <a:pt x="2019" y="2926"/>
                </a:lnTo>
                <a:lnTo>
                  <a:pt x="2043" y="2902"/>
                </a:lnTo>
                <a:lnTo>
                  <a:pt x="2064" y="2877"/>
                </a:lnTo>
                <a:lnTo>
                  <a:pt x="2081" y="2849"/>
                </a:lnTo>
                <a:lnTo>
                  <a:pt x="2094" y="2818"/>
                </a:lnTo>
                <a:lnTo>
                  <a:pt x="2103" y="2785"/>
                </a:lnTo>
                <a:lnTo>
                  <a:pt x="2108" y="2748"/>
                </a:lnTo>
                <a:lnTo>
                  <a:pt x="2110" y="2709"/>
                </a:lnTo>
                <a:lnTo>
                  <a:pt x="2108" y="2667"/>
                </a:lnTo>
                <a:lnTo>
                  <a:pt x="2103" y="2629"/>
                </a:lnTo>
                <a:lnTo>
                  <a:pt x="2093" y="2593"/>
                </a:lnTo>
                <a:lnTo>
                  <a:pt x="2080" y="2561"/>
                </a:lnTo>
                <a:lnTo>
                  <a:pt x="2062" y="2533"/>
                </a:lnTo>
                <a:lnTo>
                  <a:pt x="2041" y="2506"/>
                </a:lnTo>
                <a:lnTo>
                  <a:pt x="2011" y="2479"/>
                </a:lnTo>
                <a:lnTo>
                  <a:pt x="1975" y="2451"/>
                </a:lnTo>
                <a:lnTo>
                  <a:pt x="1933" y="2427"/>
                </a:lnTo>
                <a:lnTo>
                  <a:pt x="1887" y="2404"/>
                </a:lnTo>
                <a:lnTo>
                  <a:pt x="1834" y="2383"/>
                </a:lnTo>
                <a:lnTo>
                  <a:pt x="1802" y="2363"/>
                </a:lnTo>
                <a:lnTo>
                  <a:pt x="1775" y="2346"/>
                </a:lnTo>
                <a:lnTo>
                  <a:pt x="1755" y="2328"/>
                </a:lnTo>
                <a:lnTo>
                  <a:pt x="1740" y="2311"/>
                </a:lnTo>
                <a:lnTo>
                  <a:pt x="1730" y="2293"/>
                </a:lnTo>
                <a:lnTo>
                  <a:pt x="1722" y="2272"/>
                </a:lnTo>
                <a:lnTo>
                  <a:pt x="1718" y="2249"/>
                </a:lnTo>
                <a:lnTo>
                  <a:pt x="1715" y="2223"/>
                </a:lnTo>
                <a:lnTo>
                  <a:pt x="1717" y="2195"/>
                </a:lnTo>
                <a:lnTo>
                  <a:pt x="1721" y="2170"/>
                </a:lnTo>
                <a:lnTo>
                  <a:pt x="1728" y="2148"/>
                </a:lnTo>
                <a:lnTo>
                  <a:pt x="1738" y="2128"/>
                </a:lnTo>
                <a:lnTo>
                  <a:pt x="1750" y="2113"/>
                </a:lnTo>
                <a:lnTo>
                  <a:pt x="1766" y="2102"/>
                </a:lnTo>
                <a:lnTo>
                  <a:pt x="1786" y="2095"/>
                </a:lnTo>
                <a:lnTo>
                  <a:pt x="1809" y="2093"/>
                </a:lnTo>
                <a:lnTo>
                  <a:pt x="1831" y="2095"/>
                </a:lnTo>
                <a:lnTo>
                  <a:pt x="1852" y="2103"/>
                </a:lnTo>
                <a:lnTo>
                  <a:pt x="1869" y="2116"/>
                </a:lnTo>
                <a:lnTo>
                  <a:pt x="1884" y="2135"/>
                </a:lnTo>
                <a:lnTo>
                  <a:pt x="1896" y="2158"/>
                </a:lnTo>
                <a:lnTo>
                  <a:pt x="1904" y="2185"/>
                </a:lnTo>
                <a:lnTo>
                  <a:pt x="1910" y="2218"/>
                </a:lnTo>
                <a:lnTo>
                  <a:pt x="1911" y="2255"/>
                </a:lnTo>
                <a:lnTo>
                  <a:pt x="2112" y="2255"/>
                </a:lnTo>
                <a:lnTo>
                  <a:pt x="2110" y="2212"/>
                </a:lnTo>
                <a:lnTo>
                  <a:pt x="2105" y="2172"/>
                </a:lnTo>
                <a:lnTo>
                  <a:pt x="2096" y="2136"/>
                </a:lnTo>
                <a:lnTo>
                  <a:pt x="2084" y="2102"/>
                </a:lnTo>
                <a:lnTo>
                  <a:pt x="2067" y="2071"/>
                </a:lnTo>
                <a:lnTo>
                  <a:pt x="2048" y="2042"/>
                </a:lnTo>
                <a:lnTo>
                  <a:pt x="2026" y="2017"/>
                </a:lnTo>
                <a:lnTo>
                  <a:pt x="2000" y="1995"/>
                </a:lnTo>
                <a:lnTo>
                  <a:pt x="1973" y="1976"/>
                </a:lnTo>
                <a:lnTo>
                  <a:pt x="1942" y="1962"/>
                </a:lnTo>
                <a:lnTo>
                  <a:pt x="1909" y="1951"/>
                </a:lnTo>
                <a:lnTo>
                  <a:pt x="1872" y="1942"/>
                </a:lnTo>
                <a:lnTo>
                  <a:pt x="1872" y="1791"/>
                </a:lnTo>
                <a:lnTo>
                  <a:pt x="1768" y="1791"/>
                </a:lnTo>
                <a:close/>
                <a:moveTo>
                  <a:pt x="2085" y="1222"/>
                </a:moveTo>
                <a:lnTo>
                  <a:pt x="2185" y="1245"/>
                </a:lnTo>
                <a:lnTo>
                  <a:pt x="2285" y="1273"/>
                </a:lnTo>
                <a:lnTo>
                  <a:pt x="2382" y="1309"/>
                </a:lnTo>
                <a:lnTo>
                  <a:pt x="2476" y="1349"/>
                </a:lnTo>
                <a:lnTo>
                  <a:pt x="2567" y="1395"/>
                </a:lnTo>
                <a:lnTo>
                  <a:pt x="2657" y="1446"/>
                </a:lnTo>
                <a:lnTo>
                  <a:pt x="2742" y="1501"/>
                </a:lnTo>
                <a:lnTo>
                  <a:pt x="2824" y="1559"/>
                </a:lnTo>
                <a:lnTo>
                  <a:pt x="2904" y="1622"/>
                </a:lnTo>
                <a:lnTo>
                  <a:pt x="2980" y="1688"/>
                </a:lnTo>
                <a:lnTo>
                  <a:pt x="3053" y="1757"/>
                </a:lnTo>
                <a:lnTo>
                  <a:pt x="3121" y="1829"/>
                </a:lnTo>
                <a:lnTo>
                  <a:pt x="3185" y="1903"/>
                </a:lnTo>
                <a:lnTo>
                  <a:pt x="3246" y="1978"/>
                </a:lnTo>
                <a:lnTo>
                  <a:pt x="3302" y="2055"/>
                </a:lnTo>
                <a:lnTo>
                  <a:pt x="3353" y="2134"/>
                </a:lnTo>
                <a:lnTo>
                  <a:pt x="3400" y="2212"/>
                </a:lnTo>
                <a:lnTo>
                  <a:pt x="3442" y="2292"/>
                </a:lnTo>
                <a:lnTo>
                  <a:pt x="3479" y="2371"/>
                </a:lnTo>
                <a:lnTo>
                  <a:pt x="3511" y="2450"/>
                </a:lnTo>
                <a:lnTo>
                  <a:pt x="3537" y="2528"/>
                </a:lnTo>
                <a:lnTo>
                  <a:pt x="3558" y="2607"/>
                </a:lnTo>
                <a:lnTo>
                  <a:pt x="3572" y="2682"/>
                </a:lnTo>
                <a:lnTo>
                  <a:pt x="3582" y="2756"/>
                </a:lnTo>
                <a:lnTo>
                  <a:pt x="3584" y="2829"/>
                </a:lnTo>
                <a:lnTo>
                  <a:pt x="3582" y="2890"/>
                </a:lnTo>
                <a:lnTo>
                  <a:pt x="3576" y="2949"/>
                </a:lnTo>
                <a:lnTo>
                  <a:pt x="3562" y="3004"/>
                </a:lnTo>
                <a:lnTo>
                  <a:pt x="3546" y="3055"/>
                </a:lnTo>
                <a:lnTo>
                  <a:pt x="3525" y="3105"/>
                </a:lnTo>
                <a:lnTo>
                  <a:pt x="3499" y="3150"/>
                </a:lnTo>
                <a:lnTo>
                  <a:pt x="3470" y="3193"/>
                </a:lnTo>
                <a:lnTo>
                  <a:pt x="3436" y="3232"/>
                </a:lnTo>
                <a:lnTo>
                  <a:pt x="3397" y="3269"/>
                </a:lnTo>
                <a:lnTo>
                  <a:pt x="3355" y="3303"/>
                </a:lnTo>
                <a:lnTo>
                  <a:pt x="3310" y="3335"/>
                </a:lnTo>
                <a:lnTo>
                  <a:pt x="3260" y="3364"/>
                </a:lnTo>
                <a:lnTo>
                  <a:pt x="3207" y="3391"/>
                </a:lnTo>
                <a:lnTo>
                  <a:pt x="3151" y="3415"/>
                </a:lnTo>
                <a:lnTo>
                  <a:pt x="3091" y="3437"/>
                </a:lnTo>
                <a:lnTo>
                  <a:pt x="3028" y="3458"/>
                </a:lnTo>
                <a:lnTo>
                  <a:pt x="2962" y="3476"/>
                </a:lnTo>
                <a:lnTo>
                  <a:pt x="2894" y="3492"/>
                </a:lnTo>
                <a:lnTo>
                  <a:pt x="2822" y="3506"/>
                </a:lnTo>
                <a:lnTo>
                  <a:pt x="2748" y="3518"/>
                </a:lnTo>
                <a:lnTo>
                  <a:pt x="2671" y="3529"/>
                </a:lnTo>
                <a:lnTo>
                  <a:pt x="2593" y="3539"/>
                </a:lnTo>
                <a:lnTo>
                  <a:pt x="2511" y="3547"/>
                </a:lnTo>
                <a:lnTo>
                  <a:pt x="2427" y="3555"/>
                </a:lnTo>
                <a:lnTo>
                  <a:pt x="2342" y="3560"/>
                </a:lnTo>
                <a:lnTo>
                  <a:pt x="2254" y="3565"/>
                </a:lnTo>
                <a:lnTo>
                  <a:pt x="2165" y="3568"/>
                </a:lnTo>
                <a:lnTo>
                  <a:pt x="2074" y="3570"/>
                </a:lnTo>
                <a:lnTo>
                  <a:pt x="1981" y="3572"/>
                </a:lnTo>
                <a:lnTo>
                  <a:pt x="1888" y="3573"/>
                </a:lnTo>
                <a:lnTo>
                  <a:pt x="1793" y="3573"/>
                </a:lnTo>
                <a:lnTo>
                  <a:pt x="1698" y="3573"/>
                </a:lnTo>
                <a:lnTo>
                  <a:pt x="1603" y="3572"/>
                </a:lnTo>
                <a:lnTo>
                  <a:pt x="1511" y="3570"/>
                </a:lnTo>
                <a:lnTo>
                  <a:pt x="1420" y="3568"/>
                </a:lnTo>
                <a:lnTo>
                  <a:pt x="1330" y="3565"/>
                </a:lnTo>
                <a:lnTo>
                  <a:pt x="1243" y="3560"/>
                </a:lnTo>
                <a:lnTo>
                  <a:pt x="1157" y="3555"/>
                </a:lnTo>
                <a:lnTo>
                  <a:pt x="1074" y="3547"/>
                </a:lnTo>
                <a:lnTo>
                  <a:pt x="993" y="3539"/>
                </a:lnTo>
                <a:lnTo>
                  <a:pt x="913" y="3529"/>
                </a:lnTo>
                <a:lnTo>
                  <a:pt x="837" y="3518"/>
                </a:lnTo>
                <a:lnTo>
                  <a:pt x="763" y="3506"/>
                </a:lnTo>
                <a:lnTo>
                  <a:pt x="692" y="3492"/>
                </a:lnTo>
                <a:lnTo>
                  <a:pt x="622" y="3476"/>
                </a:lnTo>
                <a:lnTo>
                  <a:pt x="557" y="3458"/>
                </a:lnTo>
                <a:lnTo>
                  <a:pt x="494" y="3437"/>
                </a:lnTo>
                <a:lnTo>
                  <a:pt x="435" y="3415"/>
                </a:lnTo>
                <a:lnTo>
                  <a:pt x="378" y="3391"/>
                </a:lnTo>
                <a:lnTo>
                  <a:pt x="325" y="3364"/>
                </a:lnTo>
                <a:lnTo>
                  <a:pt x="276" y="3335"/>
                </a:lnTo>
                <a:lnTo>
                  <a:pt x="229" y="3303"/>
                </a:lnTo>
                <a:lnTo>
                  <a:pt x="187" y="3269"/>
                </a:lnTo>
                <a:lnTo>
                  <a:pt x="150" y="3232"/>
                </a:lnTo>
                <a:lnTo>
                  <a:pt x="116" y="3193"/>
                </a:lnTo>
                <a:lnTo>
                  <a:pt x="86" y="3150"/>
                </a:lnTo>
                <a:lnTo>
                  <a:pt x="61" y="3105"/>
                </a:lnTo>
                <a:lnTo>
                  <a:pt x="39" y="3055"/>
                </a:lnTo>
                <a:lnTo>
                  <a:pt x="22" y="3004"/>
                </a:lnTo>
                <a:lnTo>
                  <a:pt x="10" y="2949"/>
                </a:lnTo>
                <a:lnTo>
                  <a:pt x="2" y="2890"/>
                </a:lnTo>
                <a:lnTo>
                  <a:pt x="0" y="2829"/>
                </a:lnTo>
                <a:lnTo>
                  <a:pt x="3" y="2758"/>
                </a:lnTo>
                <a:lnTo>
                  <a:pt x="12" y="2686"/>
                </a:lnTo>
                <a:lnTo>
                  <a:pt x="26" y="2611"/>
                </a:lnTo>
                <a:lnTo>
                  <a:pt x="46" y="2535"/>
                </a:lnTo>
                <a:lnTo>
                  <a:pt x="72" y="2459"/>
                </a:lnTo>
                <a:lnTo>
                  <a:pt x="101" y="2382"/>
                </a:lnTo>
                <a:lnTo>
                  <a:pt x="137" y="2304"/>
                </a:lnTo>
                <a:lnTo>
                  <a:pt x="178" y="2226"/>
                </a:lnTo>
                <a:lnTo>
                  <a:pt x="222" y="2149"/>
                </a:lnTo>
                <a:lnTo>
                  <a:pt x="271" y="2072"/>
                </a:lnTo>
                <a:lnTo>
                  <a:pt x="325" y="1997"/>
                </a:lnTo>
                <a:lnTo>
                  <a:pt x="383" y="1922"/>
                </a:lnTo>
                <a:lnTo>
                  <a:pt x="445" y="1850"/>
                </a:lnTo>
                <a:lnTo>
                  <a:pt x="511" y="1779"/>
                </a:lnTo>
                <a:lnTo>
                  <a:pt x="580" y="1711"/>
                </a:lnTo>
                <a:lnTo>
                  <a:pt x="653" y="1645"/>
                </a:lnTo>
                <a:lnTo>
                  <a:pt x="730" y="1584"/>
                </a:lnTo>
                <a:lnTo>
                  <a:pt x="810" y="1524"/>
                </a:lnTo>
                <a:lnTo>
                  <a:pt x="892" y="1469"/>
                </a:lnTo>
                <a:lnTo>
                  <a:pt x="977" y="1417"/>
                </a:lnTo>
                <a:lnTo>
                  <a:pt x="1066" y="1370"/>
                </a:lnTo>
                <a:lnTo>
                  <a:pt x="1157" y="1328"/>
                </a:lnTo>
                <a:lnTo>
                  <a:pt x="1251" y="1291"/>
                </a:lnTo>
                <a:lnTo>
                  <a:pt x="1346" y="1259"/>
                </a:lnTo>
                <a:lnTo>
                  <a:pt x="1391" y="1272"/>
                </a:lnTo>
                <a:lnTo>
                  <a:pt x="1436" y="1282"/>
                </a:lnTo>
                <a:lnTo>
                  <a:pt x="1480" y="1290"/>
                </a:lnTo>
                <a:lnTo>
                  <a:pt x="1522" y="1295"/>
                </a:lnTo>
                <a:lnTo>
                  <a:pt x="1562" y="1300"/>
                </a:lnTo>
                <a:lnTo>
                  <a:pt x="1599" y="1303"/>
                </a:lnTo>
                <a:lnTo>
                  <a:pt x="1631" y="1305"/>
                </a:lnTo>
                <a:lnTo>
                  <a:pt x="1657" y="1306"/>
                </a:lnTo>
                <a:lnTo>
                  <a:pt x="1677" y="1306"/>
                </a:lnTo>
                <a:lnTo>
                  <a:pt x="1689" y="1307"/>
                </a:lnTo>
                <a:lnTo>
                  <a:pt x="1721" y="1306"/>
                </a:lnTo>
                <a:lnTo>
                  <a:pt x="1759" y="1304"/>
                </a:lnTo>
                <a:lnTo>
                  <a:pt x="1799" y="1300"/>
                </a:lnTo>
                <a:lnTo>
                  <a:pt x="1845" y="1294"/>
                </a:lnTo>
                <a:lnTo>
                  <a:pt x="1892" y="1285"/>
                </a:lnTo>
                <a:lnTo>
                  <a:pt x="1942" y="1273"/>
                </a:lnTo>
                <a:lnTo>
                  <a:pt x="1990" y="1259"/>
                </a:lnTo>
                <a:lnTo>
                  <a:pt x="2039" y="1243"/>
                </a:lnTo>
                <a:lnTo>
                  <a:pt x="2085" y="1222"/>
                </a:lnTo>
                <a:close/>
                <a:moveTo>
                  <a:pt x="1645" y="49"/>
                </a:moveTo>
                <a:lnTo>
                  <a:pt x="1645" y="148"/>
                </a:lnTo>
                <a:lnTo>
                  <a:pt x="1634" y="148"/>
                </a:lnTo>
                <a:lnTo>
                  <a:pt x="1622" y="149"/>
                </a:lnTo>
                <a:lnTo>
                  <a:pt x="1611" y="152"/>
                </a:lnTo>
                <a:lnTo>
                  <a:pt x="1600" y="159"/>
                </a:lnTo>
                <a:lnTo>
                  <a:pt x="1590" y="168"/>
                </a:lnTo>
                <a:lnTo>
                  <a:pt x="1579" y="183"/>
                </a:lnTo>
                <a:lnTo>
                  <a:pt x="1568" y="203"/>
                </a:lnTo>
                <a:lnTo>
                  <a:pt x="1557" y="229"/>
                </a:lnTo>
                <a:lnTo>
                  <a:pt x="1540" y="268"/>
                </a:lnTo>
                <a:lnTo>
                  <a:pt x="1520" y="301"/>
                </a:lnTo>
                <a:lnTo>
                  <a:pt x="1498" y="331"/>
                </a:lnTo>
                <a:lnTo>
                  <a:pt x="1473" y="355"/>
                </a:lnTo>
                <a:lnTo>
                  <a:pt x="1446" y="376"/>
                </a:lnTo>
                <a:lnTo>
                  <a:pt x="1418" y="393"/>
                </a:lnTo>
                <a:lnTo>
                  <a:pt x="1387" y="408"/>
                </a:lnTo>
                <a:lnTo>
                  <a:pt x="1356" y="419"/>
                </a:lnTo>
                <a:lnTo>
                  <a:pt x="1324" y="427"/>
                </a:lnTo>
                <a:lnTo>
                  <a:pt x="1292" y="435"/>
                </a:lnTo>
                <a:lnTo>
                  <a:pt x="1261" y="440"/>
                </a:lnTo>
                <a:lnTo>
                  <a:pt x="1230" y="443"/>
                </a:lnTo>
                <a:lnTo>
                  <a:pt x="1199" y="445"/>
                </a:lnTo>
                <a:lnTo>
                  <a:pt x="1172" y="446"/>
                </a:lnTo>
                <a:lnTo>
                  <a:pt x="1144" y="446"/>
                </a:lnTo>
                <a:lnTo>
                  <a:pt x="1120" y="446"/>
                </a:lnTo>
                <a:lnTo>
                  <a:pt x="1082" y="446"/>
                </a:lnTo>
                <a:lnTo>
                  <a:pt x="1077" y="446"/>
                </a:lnTo>
                <a:lnTo>
                  <a:pt x="1098" y="471"/>
                </a:lnTo>
                <a:lnTo>
                  <a:pt x="1120" y="498"/>
                </a:lnTo>
                <a:lnTo>
                  <a:pt x="1144" y="525"/>
                </a:lnTo>
                <a:lnTo>
                  <a:pt x="1169" y="554"/>
                </a:lnTo>
                <a:lnTo>
                  <a:pt x="1196" y="580"/>
                </a:lnTo>
                <a:lnTo>
                  <a:pt x="1225" y="607"/>
                </a:lnTo>
                <a:lnTo>
                  <a:pt x="1254" y="630"/>
                </a:lnTo>
                <a:lnTo>
                  <a:pt x="1285" y="652"/>
                </a:lnTo>
                <a:lnTo>
                  <a:pt x="1317" y="669"/>
                </a:lnTo>
                <a:lnTo>
                  <a:pt x="1350" y="683"/>
                </a:lnTo>
                <a:lnTo>
                  <a:pt x="1386" y="690"/>
                </a:lnTo>
                <a:lnTo>
                  <a:pt x="1422" y="694"/>
                </a:lnTo>
                <a:lnTo>
                  <a:pt x="1458" y="690"/>
                </a:lnTo>
                <a:lnTo>
                  <a:pt x="1478" y="684"/>
                </a:lnTo>
                <a:lnTo>
                  <a:pt x="1495" y="674"/>
                </a:lnTo>
                <a:lnTo>
                  <a:pt x="1509" y="661"/>
                </a:lnTo>
                <a:lnTo>
                  <a:pt x="1524" y="645"/>
                </a:lnTo>
                <a:lnTo>
                  <a:pt x="1536" y="628"/>
                </a:lnTo>
                <a:lnTo>
                  <a:pt x="1548" y="610"/>
                </a:lnTo>
                <a:lnTo>
                  <a:pt x="1560" y="594"/>
                </a:lnTo>
                <a:lnTo>
                  <a:pt x="1573" y="577"/>
                </a:lnTo>
                <a:lnTo>
                  <a:pt x="1588" y="563"/>
                </a:lnTo>
                <a:lnTo>
                  <a:pt x="1604" y="552"/>
                </a:lnTo>
                <a:lnTo>
                  <a:pt x="1622" y="544"/>
                </a:lnTo>
                <a:lnTo>
                  <a:pt x="1643" y="541"/>
                </a:lnTo>
                <a:lnTo>
                  <a:pt x="1658" y="543"/>
                </a:lnTo>
                <a:lnTo>
                  <a:pt x="1672" y="550"/>
                </a:lnTo>
                <a:lnTo>
                  <a:pt x="1685" y="559"/>
                </a:lnTo>
                <a:lnTo>
                  <a:pt x="1697" y="572"/>
                </a:lnTo>
                <a:lnTo>
                  <a:pt x="1708" y="586"/>
                </a:lnTo>
                <a:lnTo>
                  <a:pt x="1719" y="602"/>
                </a:lnTo>
                <a:lnTo>
                  <a:pt x="1731" y="619"/>
                </a:lnTo>
                <a:lnTo>
                  <a:pt x="1743" y="636"/>
                </a:lnTo>
                <a:lnTo>
                  <a:pt x="1755" y="654"/>
                </a:lnTo>
                <a:lnTo>
                  <a:pt x="1770" y="671"/>
                </a:lnTo>
                <a:lnTo>
                  <a:pt x="1785" y="685"/>
                </a:lnTo>
                <a:lnTo>
                  <a:pt x="1803" y="698"/>
                </a:lnTo>
                <a:lnTo>
                  <a:pt x="1823" y="708"/>
                </a:lnTo>
                <a:lnTo>
                  <a:pt x="1845" y="716"/>
                </a:lnTo>
                <a:lnTo>
                  <a:pt x="1870" y="718"/>
                </a:lnTo>
                <a:lnTo>
                  <a:pt x="1900" y="717"/>
                </a:lnTo>
                <a:lnTo>
                  <a:pt x="1927" y="711"/>
                </a:lnTo>
                <a:lnTo>
                  <a:pt x="1953" y="702"/>
                </a:lnTo>
                <a:lnTo>
                  <a:pt x="1977" y="689"/>
                </a:lnTo>
                <a:lnTo>
                  <a:pt x="2000" y="675"/>
                </a:lnTo>
                <a:lnTo>
                  <a:pt x="2020" y="657"/>
                </a:lnTo>
                <a:lnTo>
                  <a:pt x="2040" y="639"/>
                </a:lnTo>
                <a:lnTo>
                  <a:pt x="2069" y="577"/>
                </a:lnTo>
                <a:lnTo>
                  <a:pt x="2103" y="514"/>
                </a:lnTo>
                <a:lnTo>
                  <a:pt x="2141" y="451"/>
                </a:lnTo>
                <a:lnTo>
                  <a:pt x="2184" y="383"/>
                </a:lnTo>
                <a:lnTo>
                  <a:pt x="2233" y="315"/>
                </a:lnTo>
                <a:lnTo>
                  <a:pt x="2238" y="308"/>
                </a:lnTo>
                <a:lnTo>
                  <a:pt x="2226" y="310"/>
                </a:lnTo>
                <a:lnTo>
                  <a:pt x="2212" y="313"/>
                </a:lnTo>
                <a:lnTo>
                  <a:pt x="2194" y="317"/>
                </a:lnTo>
                <a:lnTo>
                  <a:pt x="2183" y="325"/>
                </a:lnTo>
                <a:lnTo>
                  <a:pt x="2171" y="334"/>
                </a:lnTo>
                <a:lnTo>
                  <a:pt x="2150" y="349"/>
                </a:lnTo>
                <a:lnTo>
                  <a:pt x="2127" y="365"/>
                </a:lnTo>
                <a:lnTo>
                  <a:pt x="2101" y="381"/>
                </a:lnTo>
                <a:lnTo>
                  <a:pt x="2071" y="396"/>
                </a:lnTo>
                <a:lnTo>
                  <a:pt x="2040" y="407"/>
                </a:lnTo>
                <a:lnTo>
                  <a:pt x="2006" y="414"/>
                </a:lnTo>
                <a:lnTo>
                  <a:pt x="1969" y="418"/>
                </a:lnTo>
                <a:lnTo>
                  <a:pt x="1956" y="418"/>
                </a:lnTo>
                <a:lnTo>
                  <a:pt x="1939" y="415"/>
                </a:lnTo>
                <a:lnTo>
                  <a:pt x="1921" y="412"/>
                </a:lnTo>
                <a:lnTo>
                  <a:pt x="1901" y="407"/>
                </a:lnTo>
                <a:lnTo>
                  <a:pt x="1879" y="398"/>
                </a:lnTo>
                <a:lnTo>
                  <a:pt x="1857" y="386"/>
                </a:lnTo>
                <a:lnTo>
                  <a:pt x="1834" y="370"/>
                </a:lnTo>
                <a:lnTo>
                  <a:pt x="1811" y="350"/>
                </a:lnTo>
                <a:lnTo>
                  <a:pt x="1791" y="325"/>
                </a:lnTo>
                <a:lnTo>
                  <a:pt x="1771" y="295"/>
                </a:lnTo>
                <a:lnTo>
                  <a:pt x="1752" y="259"/>
                </a:lnTo>
                <a:lnTo>
                  <a:pt x="1742" y="237"/>
                </a:lnTo>
                <a:lnTo>
                  <a:pt x="1730" y="215"/>
                </a:lnTo>
                <a:lnTo>
                  <a:pt x="1715" y="194"/>
                </a:lnTo>
                <a:lnTo>
                  <a:pt x="1700" y="176"/>
                </a:lnTo>
                <a:lnTo>
                  <a:pt x="1684" y="161"/>
                </a:lnTo>
                <a:lnTo>
                  <a:pt x="1665" y="151"/>
                </a:lnTo>
                <a:lnTo>
                  <a:pt x="1645" y="148"/>
                </a:lnTo>
                <a:lnTo>
                  <a:pt x="1645" y="49"/>
                </a:lnTo>
                <a:close/>
                <a:moveTo>
                  <a:pt x="1643" y="0"/>
                </a:moveTo>
                <a:lnTo>
                  <a:pt x="1645" y="0"/>
                </a:lnTo>
                <a:lnTo>
                  <a:pt x="1645" y="0"/>
                </a:lnTo>
                <a:lnTo>
                  <a:pt x="1669" y="1"/>
                </a:lnTo>
                <a:lnTo>
                  <a:pt x="1695" y="5"/>
                </a:lnTo>
                <a:lnTo>
                  <a:pt x="1720" y="13"/>
                </a:lnTo>
                <a:lnTo>
                  <a:pt x="1745" y="24"/>
                </a:lnTo>
                <a:lnTo>
                  <a:pt x="1771" y="40"/>
                </a:lnTo>
                <a:lnTo>
                  <a:pt x="1796" y="61"/>
                </a:lnTo>
                <a:lnTo>
                  <a:pt x="1821" y="86"/>
                </a:lnTo>
                <a:lnTo>
                  <a:pt x="1845" y="118"/>
                </a:lnTo>
                <a:lnTo>
                  <a:pt x="1868" y="156"/>
                </a:lnTo>
                <a:lnTo>
                  <a:pt x="1889" y="200"/>
                </a:lnTo>
                <a:lnTo>
                  <a:pt x="1901" y="223"/>
                </a:lnTo>
                <a:lnTo>
                  <a:pt x="1913" y="240"/>
                </a:lnTo>
                <a:lnTo>
                  <a:pt x="1926" y="254"/>
                </a:lnTo>
                <a:lnTo>
                  <a:pt x="1941" y="262"/>
                </a:lnTo>
                <a:lnTo>
                  <a:pt x="1955" y="267"/>
                </a:lnTo>
                <a:lnTo>
                  <a:pt x="1969" y="269"/>
                </a:lnTo>
                <a:lnTo>
                  <a:pt x="1992" y="266"/>
                </a:lnTo>
                <a:lnTo>
                  <a:pt x="2016" y="257"/>
                </a:lnTo>
                <a:lnTo>
                  <a:pt x="2040" y="244"/>
                </a:lnTo>
                <a:lnTo>
                  <a:pt x="2062" y="228"/>
                </a:lnTo>
                <a:lnTo>
                  <a:pt x="2084" y="213"/>
                </a:lnTo>
                <a:lnTo>
                  <a:pt x="2105" y="199"/>
                </a:lnTo>
                <a:lnTo>
                  <a:pt x="2124" y="187"/>
                </a:lnTo>
                <a:lnTo>
                  <a:pt x="2140" y="179"/>
                </a:lnTo>
                <a:lnTo>
                  <a:pt x="2170" y="170"/>
                </a:lnTo>
                <a:lnTo>
                  <a:pt x="2199" y="163"/>
                </a:lnTo>
                <a:lnTo>
                  <a:pt x="2225" y="160"/>
                </a:lnTo>
                <a:lnTo>
                  <a:pt x="2248" y="159"/>
                </a:lnTo>
                <a:lnTo>
                  <a:pt x="2278" y="160"/>
                </a:lnTo>
                <a:lnTo>
                  <a:pt x="2304" y="167"/>
                </a:lnTo>
                <a:lnTo>
                  <a:pt x="2326" y="176"/>
                </a:lnTo>
                <a:lnTo>
                  <a:pt x="2344" y="188"/>
                </a:lnTo>
                <a:lnTo>
                  <a:pt x="2359" y="203"/>
                </a:lnTo>
                <a:lnTo>
                  <a:pt x="2371" y="220"/>
                </a:lnTo>
                <a:lnTo>
                  <a:pt x="2380" y="238"/>
                </a:lnTo>
                <a:lnTo>
                  <a:pt x="2386" y="258"/>
                </a:lnTo>
                <a:lnTo>
                  <a:pt x="2390" y="278"/>
                </a:lnTo>
                <a:lnTo>
                  <a:pt x="2390" y="299"/>
                </a:lnTo>
                <a:lnTo>
                  <a:pt x="2388" y="320"/>
                </a:lnTo>
                <a:lnTo>
                  <a:pt x="2384" y="339"/>
                </a:lnTo>
                <a:lnTo>
                  <a:pt x="2379" y="358"/>
                </a:lnTo>
                <a:lnTo>
                  <a:pt x="2371" y="376"/>
                </a:lnTo>
                <a:lnTo>
                  <a:pt x="2361" y="391"/>
                </a:lnTo>
                <a:lnTo>
                  <a:pt x="2361" y="392"/>
                </a:lnTo>
                <a:lnTo>
                  <a:pt x="2362" y="391"/>
                </a:lnTo>
                <a:lnTo>
                  <a:pt x="2354" y="401"/>
                </a:lnTo>
                <a:lnTo>
                  <a:pt x="2344" y="415"/>
                </a:lnTo>
                <a:lnTo>
                  <a:pt x="2331" y="433"/>
                </a:lnTo>
                <a:lnTo>
                  <a:pt x="2316" y="455"/>
                </a:lnTo>
                <a:lnTo>
                  <a:pt x="2299" y="480"/>
                </a:lnTo>
                <a:lnTo>
                  <a:pt x="2280" y="508"/>
                </a:lnTo>
                <a:lnTo>
                  <a:pt x="2261" y="539"/>
                </a:lnTo>
                <a:lnTo>
                  <a:pt x="2241" y="573"/>
                </a:lnTo>
                <a:lnTo>
                  <a:pt x="2221" y="608"/>
                </a:lnTo>
                <a:lnTo>
                  <a:pt x="2201" y="645"/>
                </a:lnTo>
                <a:lnTo>
                  <a:pt x="2182" y="684"/>
                </a:lnTo>
                <a:lnTo>
                  <a:pt x="2166" y="723"/>
                </a:lnTo>
                <a:lnTo>
                  <a:pt x="2150" y="764"/>
                </a:lnTo>
                <a:lnTo>
                  <a:pt x="2137" y="805"/>
                </a:lnTo>
                <a:lnTo>
                  <a:pt x="2127" y="845"/>
                </a:lnTo>
                <a:lnTo>
                  <a:pt x="2120" y="885"/>
                </a:lnTo>
                <a:lnTo>
                  <a:pt x="2118" y="925"/>
                </a:lnTo>
                <a:lnTo>
                  <a:pt x="2119" y="964"/>
                </a:lnTo>
                <a:lnTo>
                  <a:pt x="2118" y="988"/>
                </a:lnTo>
                <a:lnTo>
                  <a:pt x="2110" y="1010"/>
                </a:lnTo>
                <a:lnTo>
                  <a:pt x="2097" y="1031"/>
                </a:lnTo>
                <a:lnTo>
                  <a:pt x="2078" y="1050"/>
                </a:lnTo>
                <a:lnTo>
                  <a:pt x="2055" y="1068"/>
                </a:lnTo>
                <a:lnTo>
                  <a:pt x="2029" y="1084"/>
                </a:lnTo>
                <a:lnTo>
                  <a:pt x="1998" y="1098"/>
                </a:lnTo>
                <a:lnTo>
                  <a:pt x="1965" y="1112"/>
                </a:lnTo>
                <a:lnTo>
                  <a:pt x="1931" y="1123"/>
                </a:lnTo>
                <a:lnTo>
                  <a:pt x="1894" y="1133"/>
                </a:lnTo>
                <a:lnTo>
                  <a:pt x="1858" y="1140"/>
                </a:lnTo>
                <a:lnTo>
                  <a:pt x="1820" y="1147"/>
                </a:lnTo>
                <a:lnTo>
                  <a:pt x="1785" y="1152"/>
                </a:lnTo>
                <a:lnTo>
                  <a:pt x="1750" y="1156"/>
                </a:lnTo>
                <a:lnTo>
                  <a:pt x="1717" y="1158"/>
                </a:lnTo>
                <a:lnTo>
                  <a:pt x="1715" y="1158"/>
                </a:lnTo>
                <a:lnTo>
                  <a:pt x="1689" y="1158"/>
                </a:lnTo>
                <a:lnTo>
                  <a:pt x="1687" y="1158"/>
                </a:lnTo>
                <a:lnTo>
                  <a:pt x="1678" y="1158"/>
                </a:lnTo>
                <a:lnTo>
                  <a:pt x="1655" y="1158"/>
                </a:lnTo>
                <a:lnTo>
                  <a:pt x="1645" y="1157"/>
                </a:lnTo>
                <a:lnTo>
                  <a:pt x="1623" y="1156"/>
                </a:lnTo>
                <a:lnTo>
                  <a:pt x="1611" y="1155"/>
                </a:lnTo>
                <a:lnTo>
                  <a:pt x="1589" y="1153"/>
                </a:lnTo>
                <a:lnTo>
                  <a:pt x="1576" y="1152"/>
                </a:lnTo>
                <a:lnTo>
                  <a:pt x="1554" y="1149"/>
                </a:lnTo>
                <a:lnTo>
                  <a:pt x="1541" y="1148"/>
                </a:lnTo>
                <a:lnTo>
                  <a:pt x="1520" y="1145"/>
                </a:lnTo>
                <a:lnTo>
                  <a:pt x="1507" y="1142"/>
                </a:lnTo>
                <a:lnTo>
                  <a:pt x="1486" y="1139"/>
                </a:lnTo>
                <a:lnTo>
                  <a:pt x="1479" y="1138"/>
                </a:lnTo>
                <a:lnTo>
                  <a:pt x="1473" y="1137"/>
                </a:lnTo>
                <a:lnTo>
                  <a:pt x="1453" y="1133"/>
                </a:lnTo>
                <a:lnTo>
                  <a:pt x="1440" y="1130"/>
                </a:lnTo>
                <a:lnTo>
                  <a:pt x="1421" y="1126"/>
                </a:lnTo>
                <a:lnTo>
                  <a:pt x="1408" y="1123"/>
                </a:lnTo>
                <a:lnTo>
                  <a:pt x="1390" y="1117"/>
                </a:lnTo>
                <a:lnTo>
                  <a:pt x="1378" y="1113"/>
                </a:lnTo>
                <a:lnTo>
                  <a:pt x="1361" y="1107"/>
                </a:lnTo>
                <a:lnTo>
                  <a:pt x="1349" y="1104"/>
                </a:lnTo>
                <a:lnTo>
                  <a:pt x="1335" y="1097"/>
                </a:lnTo>
                <a:lnTo>
                  <a:pt x="1324" y="1093"/>
                </a:lnTo>
                <a:lnTo>
                  <a:pt x="1317" y="1090"/>
                </a:lnTo>
                <a:lnTo>
                  <a:pt x="1311" y="1086"/>
                </a:lnTo>
                <a:lnTo>
                  <a:pt x="1302" y="1081"/>
                </a:lnTo>
                <a:lnTo>
                  <a:pt x="1290" y="1073"/>
                </a:lnTo>
                <a:lnTo>
                  <a:pt x="1286" y="1071"/>
                </a:lnTo>
                <a:lnTo>
                  <a:pt x="1283" y="1069"/>
                </a:lnTo>
                <a:lnTo>
                  <a:pt x="1277" y="1064"/>
                </a:lnTo>
                <a:lnTo>
                  <a:pt x="1272" y="1060"/>
                </a:lnTo>
                <a:lnTo>
                  <a:pt x="1270" y="1058"/>
                </a:lnTo>
                <a:lnTo>
                  <a:pt x="1268" y="1054"/>
                </a:lnTo>
                <a:lnTo>
                  <a:pt x="1261" y="1048"/>
                </a:lnTo>
                <a:lnTo>
                  <a:pt x="1255" y="1040"/>
                </a:lnTo>
                <a:lnTo>
                  <a:pt x="1247" y="1026"/>
                </a:lnTo>
                <a:lnTo>
                  <a:pt x="1236" y="1007"/>
                </a:lnTo>
                <a:lnTo>
                  <a:pt x="1221" y="984"/>
                </a:lnTo>
                <a:lnTo>
                  <a:pt x="1205" y="958"/>
                </a:lnTo>
                <a:lnTo>
                  <a:pt x="1188" y="928"/>
                </a:lnTo>
                <a:lnTo>
                  <a:pt x="1169" y="897"/>
                </a:lnTo>
                <a:lnTo>
                  <a:pt x="1150" y="864"/>
                </a:lnTo>
                <a:lnTo>
                  <a:pt x="1130" y="830"/>
                </a:lnTo>
                <a:lnTo>
                  <a:pt x="1109" y="795"/>
                </a:lnTo>
                <a:lnTo>
                  <a:pt x="1088" y="761"/>
                </a:lnTo>
                <a:lnTo>
                  <a:pt x="1067" y="726"/>
                </a:lnTo>
                <a:lnTo>
                  <a:pt x="1047" y="691"/>
                </a:lnTo>
                <a:lnTo>
                  <a:pt x="1027" y="660"/>
                </a:lnTo>
                <a:lnTo>
                  <a:pt x="1008" y="629"/>
                </a:lnTo>
                <a:lnTo>
                  <a:pt x="991" y="599"/>
                </a:lnTo>
                <a:lnTo>
                  <a:pt x="975" y="574"/>
                </a:lnTo>
                <a:lnTo>
                  <a:pt x="961" y="551"/>
                </a:lnTo>
                <a:lnTo>
                  <a:pt x="949" y="531"/>
                </a:lnTo>
                <a:lnTo>
                  <a:pt x="940" y="517"/>
                </a:lnTo>
                <a:lnTo>
                  <a:pt x="932" y="506"/>
                </a:lnTo>
                <a:lnTo>
                  <a:pt x="932" y="506"/>
                </a:lnTo>
                <a:lnTo>
                  <a:pt x="919" y="482"/>
                </a:lnTo>
                <a:lnTo>
                  <a:pt x="908" y="459"/>
                </a:lnTo>
                <a:lnTo>
                  <a:pt x="902" y="436"/>
                </a:lnTo>
                <a:lnTo>
                  <a:pt x="899" y="414"/>
                </a:lnTo>
                <a:lnTo>
                  <a:pt x="900" y="393"/>
                </a:lnTo>
                <a:lnTo>
                  <a:pt x="906" y="374"/>
                </a:lnTo>
                <a:lnTo>
                  <a:pt x="915" y="355"/>
                </a:lnTo>
                <a:lnTo>
                  <a:pt x="927" y="338"/>
                </a:lnTo>
                <a:lnTo>
                  <a:pt x="943" y="324"/>
                </a:lnTo>
                <a:lnTo>
                  <a:pt x="963" y="313"/>
                </a:lnTo>
                <a:lnTo>
                  <a:pt x="986" y="304"/>
                </a:lnTo>
                <a:lnTo>
                  <a:pt x="1014" y="299"/>
                </a:lnTo>
                <a:lnTo>
                  <a:pt x="1046" y="297"/>
                </a:lnTo>
                <a:lnTo>
                  <a:pt x="1119" y="298"/>
                </a:lnTo>
                <a:lnTo>
                  <a:pt x="1153" y="297"/>
                </a:lnTo>
                <a:lnTo>
                  <a:pt x="1186" y="297"/>
                </a:lnTo>
                <a:lnTo>
                  <a:pt x="1218" y="294"/>
                </a:lnTo>
                <a:lnTo>
                  <a:pt x="1249" y="291"/>
                </a:lnTo>
                <a:lnTo>
                  <a:pt x="1277" y="287"/>
                </a:lnTo>
                <a:lnTo>
                  <a:pt x="1305" y="279"/>
                </a:lnTo>
                <a:lnTo>
                  <a:pt x="1329" y="270"/>
                </a:lnTo>
                <a:lnTo>
                  <a:pt x="1353" y="259"/>
                </a:lnTo>
                <a:lnTo>
                  <a:pt x="1372" y="244"/>
                </a:lnTo>
                <a:lnTo>
                  <a:pt x="1390" y="226"/>
                </a:lnTo>
                <a:lnTo>
                  <a:pt x="1404" y="205"/>
                </a:lnTo>
                <a:lnTo>
                  <a:pt x="1415" y="180"/>
                </a:lnTo>
                <a:lnTo>
                  <a:pt x="1432" y="139"/>
                </a:lnTo>
                <a:lnTo>
                  <a:pt x="1451" y="106"/>
                </a:lnTo>
                <a:lnTo>
                  <a:pt x="1471" y="78"/>
                </a:lnTo>
                <a:lnTo>
                  <a:pt x="1493" y="55"/>
                </a:lnTo>
                <a:lnTo>
                  <a:pt x="1515" y="36"/>
                </a:lnTo>
                <a:lnTo>
                  <a:pt x="1539" y="22"/>
                </a:lnTo>
                <a:lnTo>
                  <a:pt x="1564" y="12"/>
                </a:lnTo>
                <a:lnTo>
                  <a:pt x="1590" y="4"/>
                </a:lnTo>
                <a:lnTo>
                  <a:pt x="1616" y="1"/>
                </a:lnTo>
                <a:lnTo>
                  <a:pt x="164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00" dirty="0"/>
          </a:p>
        </p:txBody>
      </p:sp>
      <p:grpSp>
        <p:nvGrpSpPr>
          <p:cNvPr id="83" name="Group 82"/>
          <p:cNvGrpSpPr/>
          <p:nvPr/>
        </p:nvGrpSpPr>
        <p:grpSpPr>
          <a:xfrm>
            <a:off x="396711" y="3268757"/>
            <a:ext cx="315558" cy="313267"/>
            <a:chOff x="6513513" y="1038225"/>
            <a:chExt cx="655637" cy="650875"/>
          </a:xfrm>
          <a:solidFill>
            <a:schemeClr val="bg1"/>
          </a:solidFill>
        </p:grpSpPr>
        <p:sp>
          <p:nvSpPr>
            <p:cNvPr id="84" name="Freeform 34"/>
            <p:cNvSpPr>
              <a:spLocks noEditPoints="1"/>
            </p:cNvSpPr>
            <p:nvPr/>
          </p:nvSpPr>
          <p:spPr bwMode="auto">
            <a:xfrm>
              <a:off x="6513513" y="1038225"/>
              <a:ext cx="655637" cy="650875"/>
            </a:xfrm>
            <a:custGeom>
              <a:avLst/>
              <a:gdLst>
                <a:gd name="T0" fmla="*/ 241 w 3301"/>
                <a:gd name="T1" fmla="*/ 522 h 3277"/>
                <a:gd name="T2" fmla="*/ 209 w 3301"/>
                <a:gd name="T3" fmla="*/ 562 h 3277"/>
                <a:gd name="T4" fmla="*/ 209 w 3301"/>
                <a:gd name="T5" fmla="*/ 3022 h 3277"/>
                <a:gd name="T6" fmla="*/ 241 w 3301"/>
                <a:gd name="T7" fmla="*/ 3063 h 3277"/>
                <a:gd name="T8" fmla="*/ 3027 w 3301"/>
                <a:gd name="T9" fmla="*/ 3072 h 3277"/>
                <a:gd name="T10" fmla="*/ 3074 w 3301"/>
                <a:gd name="T11" fmla="*/ 3052 h 3277"/>
                <a:gd name="T12" fmla="*/ 3095 w 3301"/>
                <a:gd name="T13" fmla="*/ 3004 h 3277"/>
                <a:gd name="T14" fmla="*/ 3086 w 3301"/>
                <a:gd name="T15" fmla="*/ 546 h 3277"/>
                <a:gd name="T16" fmla="*/ 3045 w 3301"/>
                <a:gd name="T17" fmla="*/ 515 h 3277"/>
                <a:gd name="T18" fmla="*/ 2580 w 3301"/>
                <a:gd name="T19" fmla="*/ 718 h 3277"/>
                <a:gd name="T20" fmla="*/ 2556 w 3301"/>
                <a:gd name="T21" fmla="*/ 781 h 3277"/>
                <a:gd name="T22" fmla="*/ 2499 w 3301"/>
                <a:gd name="T23" fmla="*/ 816 h 3277"/>
                <a:gd name="T24" fmla="*/ 2431 w 3301"/>
                <a:gd name="T25" fmla="*/ 809 h 3277"/>
                <a:gd name="T26" fmla="*/ 2383 w 3301"/>
                <a:gd name="T27" fmla="*/ 762 h 3277"/>
                <a:gd name="T28" fmla="*/ 2373 w 3301"/>
                <a:gd name="T29" fmla="*/ 512 h 3277"/>
                <a:gd name="T30" fmla="*/ 1751 w 3301"/>
                <a:gd name="T31" fmla="*/ 741 h 3277"/>
                <a:gd name="T32" fmla="*/ 1716 w 3301"/>
                <a:gd name="T33" fmla="*/ 797 h 3277"/>
                <a:gd name="T34" fmla="*/ 1651 w 3301"/>
                <a:gd name="T35" fmla="*/ 819 h 3277"/>
                <a:gd name="T36" fmla="*/ 1586 w 3301"/>
                <a:gd name="T37" fmla="*/ 797 h 3277"/>
                <a:gd name="T38" fmla="*/ 1550 w 3301"/>
                <a:gd name="T39" fmla="*/ 741 h 3277"/>
                <a:gd name="T40" fmla="*/ 928 w 3301"/>
                <a:gd name="T41" fmla="*/ 512 h 3277"/>
                <a:gd name="T42" fmla="*/ 918 w 3301"/>
                <a:gd name="T43" fmla="*/ 762 h 3277"/>
                <a:gd name="T44" fmla="*/ 870 w 3301"/>
                <a:gd name="T45" fmla="*/ 809 h 3277"/>
                <a:gd name="T46" fmla="*/ 802 w 3301"/>
                <a:gd name="T47" fmla="*/ 816 h 3277"/>
                <a:gd name="T48" fmla="*/ 745 w 3301"/>
                <a:gd name="T49" fmla="*/ 781 h 3277"/>
                <a:gd name="T50" fmla="*/ 723 w 3301"/>
                <a:gd name="T51" fmla="*/ 718 h 3277"/>
                <a:gd name="T52" fmla="*/ 825 w 3301"/>
                <a:gd name="T53" fmla="*/ 0 h 3277"/>
                <a:gd name="T54" fmla="*/ 889 w 3301"/>
                <a:gd name="T55" fmla="*/ 22 h 3277"/>
                <a:gd name="T56" fmla="*/ 925 w 3301"/>
                <a:gd name="T57" fmla="*/ 79 h 3277"/>
                <a:gd name="T58" fmla="*/ 1548 w 3301"/>
                <a:gd name="T59" fmla="*/ 307 h 3277"/>
                <a:gd name="T60" fmla="*/ 1558 w 3301"/>
                <a:gd name="T61" fmla="*/ 58 h 3277"/>
                <a:gd name="T62" fmla="*/ 1606 w 3301"/>
                <a:gd name="T63" fmla="*/ 11 h 3277"/>
                <a:gd name="T64" fmla="*/ 1674 w 3301"/>
                <a:gd name="T65" fmla="*/ 2 h 3277"/>
                <a:gd name="T66" fmla="*/ 1731 w 3301"/>
                <a:gd name="T67" fmla="*/ 39 h 3277"/>
                <a:gd name="T68" fmla="*/ 1755 w 3301"/>
                <a:gd name="T69" fmla="*/ 103 h 3277"/>
                <a:gd name="T70" fmla="*/ 2373 w 3301"/>
                <a:gd name="T71" fmla="*/ 103 h 3277"/>
                <a:gd name="T72" fmla="*/ 2395 w 3301"/>
                <a:gd name="T73" fmla="*/ 39 h 3277"/>
                <a:gd name="T74" fmla="*/ 2452 w 3301"/>
                <a:gd name="T75" fmla="*/ 2 h 3277"/>
                <a:gd name="T76" fmla="*/ 2522 w 3301"/>
                <a:gd name="T77" fmla="*/ 11 h 3277"/>
                <a:gd name="T78" fmla="*/ 2569 w 3301"/>
                <a:gd name="T79" fmla="*/ 58 h 3277"/>
                <a:gd name="T80" fmla="*/ 2580 w 3301"/>
                <a:gd name="T81" fmla="*/ 307 h 3277"/>
                <a:gd name="T82" fmla="*/ 3106 w 3301"/>
                <a:gd name="T83" fmla="*/ 319 h 3277"/>
                <a:gd name="T84" fmla="*/ 3206 w 3301"/>
                <a:gd name="T85" fmla="*/ 374 h 3277"/>
                <a:gd name="T86" fmla="*/ 3276 w 3301"/>
                <a:gd name="T87" fmla="*/ 465 h 3277"/>
                <a:gd name="T88" fmla="*/ 3301 w 3301"/>
                <a:gd name="T89" fmla="*/ 581 h 3277"/>
                <a:gd name="T90" fmla="*/ 3290 w 3301"/>
                <a:gd name="T91" fmla="*/ 3082 h 3277"/>
                <a:gd name="T92" fmla="*/ 3234 w 3301"/>
                <a:gd name="T93" fmla="*/ 3183 h 3277"/>
                <a:gd name="T94" fmla="*/ 3142 w 3301"/>
                <a:gd name="T95" fmla="*/ 3252 h 3277"/>
                <a:gd name="T96" fmla="*/ 3027 w 3301"/>
                <a:gd name="T97" fmla="*/ 3277 h 3277"/>
                <a:gd name="T98" fmla="*/ 196 w 3301"/>
                <a:gd name="T99" fmla="*/ 3266 h 3277"/>
                <a:gd name="T100" fmla="*/ 95 w 3301"/>
                <a:gd name="T101" fmla="*/ 3210 h 3277"/>
                <a:gd name="T102" fmla="*/ 25 w 3301"/>
                <a:gd name="T103" fmla="*/ 3119 h 3277"/>
                <a:gd name="T104" fmla="*/ 0 w 3301"/>
                <a:gd name="T105" fmla="*/ 3004 h 3277"/>
                <a:gd name="T106" fmla="*/ 12 w 3301"/>
                <a:gd name="T107" fmla="*/ 501 h 3277"/>
                <a:gd name="T108" fmla="*/ 67 w 3301"/>
                <a:gd name="T109" fmla="*/ 401 h 3277"/>
                <a:gd name="T110" fmla="*/ 159 w 3301"/>
                <a:gd name="T111" fmla="*/ 332 h 3277"/>
                <a:gd name="T112" fmla="*/ 275 w 3301"/>
                <a:gd name="T113" fmla="*/ 307 h 3277"/>
                <a:gd name="T114" fmla="*/ 725 w 3301"/>
                <a:gd name="T115" fmla="*/ 79 h 3277"/>
                <a:gd name="T116" fmla="*/ 761 w 3301"/>
                <a:gd name="T117" fmla="*/ 22 h 3277"/>
                <a:gd name="T118" fmla="*/ 825 w 3301"/>
                <a:gd name="T119" fmla="*/ 0 h 3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01" h="3277">
                  <a:moveTo>
                    <a:pt x="275" y="512"/>
                  </a:moveTo>
                  <a:lnTo>
                    <a:pt x="257" y="515"/>
                  </a:lnTo>
                  <a:lnTo>
                    <a:pt x="241" y="522"/>
                  </a:lnTo>
                  <a:lnTo>
                    <a:pt x="227" y="532"/>
                  </a:lnTo>
                  <a:lnTo>
                    <a:pt x="216" y="546"/>
                  </a:lnTo>
                  <a:lnTo>
                    <a:pt x="209" y="562"/>
                  </a:lnTo>
                  <a:lnTo>
                    <a:pt x="207" y="581"/>
                  </a:lnTo>
                  <a:lnTo>
                    <a:pt x="207" y="3004"/>
                  </a:lnTo>
                  <a:lnTo>
                    <a:pt x="209" y="3022"/>
                  </a:lnTo>
                  <a:lnTo>
                    <a:pt x="216" y="3038"/>
                  </a:lnTo>
                  <a:lnTo>
                    <a:pt x="227" y="3052"/>
                  </a:lnTo>
                  <a:lnTo>
                    <a:pt x="241" y="3063"/>
                  </a:lnTo>
                  <a:lnTo>
                    <a:pt x="257" y="3070"/>
                  </a:lnTo>
                  <a:lnTo>
                    <a:pt x="275" y="3072"/>
                  </a:lnTo>
                  <a:lnTo>
                    <a:pt x="3027" y="3072"/>
                  </a:lnTo>
                  <a:lnTo>
                    <a:pt x="3045" y="3070"/>
                  </a:lnTo>
                  <a:lnTo>
                    <a:pt x="3061" y="3063"/>
                  </a:lnTo>
                  <a:lnTo>
                    <a:pt x="3074" y="3052"/>
                  </a:lnTo>
                  <a:lnTo>
                    <a:pt x="3086" y="3038"/>
                  </a:lnTo>
                  <a:lnTo>
                    <a:pt x="3092" y="3022"/>
                  </a:lnTo>
                  <a:lnTo>
                    <a:pt x="3095" y="3004"/>
                  </a:lnTo>
                  <a:lnTo>
                    <a:pt x="3095" y="581"/>
                  </a:lnTo>
                  <a:lnTo>
                    <a:pt x="3092" y="562"/>
                  </a:lnTo>
                  <a:lnTo>
                    <a:pt x="3086" y="546"/>
                  </a:lnTo>
                  <a:lnTo>
                    <a:pt x="3074" y="532"/>
                  </a:lnTo>
                  <a:lnTo>
                    <a:pt x="3061" y="522"/>
                  </a:lnTo>
                  <a:lnTo>
                    <a:pt x="3045" y="515"/>
                  </a:lnTo>
                  <a:lnTo>
                    <a:pt x="3027" y="512"/>
                  </a:lnTo>
                  <a:lnTo>
                    <a:pt x="2580" y="512"/>
                  </a:lnTo>
                  <a:lnTo>
                    <a:pt x="2580" y="718"/>
                  </a:lnTo>
                  <a:lnTo>
                    <a:pt x="2576" y="741"/>
                  </a:lnTo>
                  <a:lnTo>
                    <a:pt x="2569" y="762"/>
                  </a:lnTo>
                  <a:lnTo>
                    <a:pt x="2556" y="781"/>
                  </a:lnTo>
                  <a:lnTo>
                    <a:pt x="2541" y="797"/>
                  </a:lnTo>
                  <a:lnTo>
                    <a:pt x="2522" y="809"/>
                  </a:lnTo>
                  <a:lnTo>
                    <a:pt x="2499" y="816"/>
                  </a:lnTo>
                  <a:lnTo>
                    <a:pt x="2476" y="819"/>
                  </a:lnTo>
                  <a:lnTo>
                    <a:pt x="2452" y="816"/>
                  </a:lnTo>
                  <a:lnTo>
                    <a:pt x="2431" y="809"/>
                  </a:lnTo>
                  <a:lnTo>
                    <a:pt x="2411" y="797"/>
                  </a:lnTo>
                  <a:lnTo>
                    <a:pt x="2395" y="781"/>
                  </a:lnTo>
                  <a:lnTo>
                    <a:pt x="2383" y="762"/>
                  </a:lnTo>
                  <a:lnTo>
                    <a:pt x="2375" y="741"/>
                  </a:lnTo>
                  <a:lnTo>
                    <a:pt x="2373" y="718"/>
                  </a:lnTo>
                  <a:lnTo>
                    <a:pt x="2373" y="512"/>
                  </a:lnTo>
                  <a:lnTo>
                    <a:pt x="1755" y="512"/>
                  </a:lnTo>
                  <a:lnTo>
                    <a:pt x="1755" y="718"/>
                  </a:lnTo>
                  <a:lnTo>
                    <a:pt x="1751" y="741"/>
                  </a:lnTo>
                  <a:lnTo>
                    <a:pt x="1744" y="762"/>
                  </a:lnTo>
                  <a:lnTo>
                    <a:pt x="1731" y="781"/>
                  </a:lnTo>
                  <a:lnTo>
                    <a:pt x="1716" y="797"/>
                  </a:lnTo>
                  <a:lnTo>
                    <a:pt x="1697" y="809"/>
                  </a:lnTo>
                  <a:lnTo>
                    <a:pt x="1674" y="816"/>
                  </a:lnTo>
                  <a:lnTo>
                    <a:pt x="1651" y="819"/>
                  </a:lnTo>
                  <a:lnTo>
                    <a:pt x="1627" y="816"/>
                  </a:lnTo>
                  <a:lnTo>
                    <a:pt x="1606" y="809"/>
                  </a:lnTo>
                  <a:lnTo>
                    <a:pt x="1586" y="797"/>
                  </a:lnTo>
                  <a:lnTo>
                    <a:pt x="1570" y="781"/>
                  </a:lnTo>
                  <a:lnTo>
                    <a:pt x="1558" y="762"/>
                  </a:lnTo>
                  <a:lnTo>
                    <a:pt x="1550" y="741"/>
                  </a:lnTo>
                  <a:lnTo>
                    <a:pt x="1548" y="718"/>
                  </a:lnTo>
                  <a:lnTo>
                    <a:pt x="1548" y="512"/>
                  </a:lnTo>
                  <a:lnTo>
                    <a:pt x="928" y="512"/>
                  </a:lnTo>
                  <a:lnTo>
                    <a:pt x="928" y="718"/>
                  </a:lnTo>
                  <a:lnTo>
                    <a:pt x="925" y="741"/>
                  </a:lnTo>
                  <a:lnTo>
                    <a:pt x="918" y="762"/>
                  </a:lnTo>
                  <a:lnTo>
                    <a:pt x="905" y="781"/>
                  </a:lnTo>
                  <a:lnTo>
                    <a:pt x="889" y="797"/>
                  </a:lnTo>
                  <a:lnTo>
                    <a:pt x="870" y="809"/>
                  </a:lnTo>
                  <a:lnTo>
                    <a:pt x="849" y="816"/>
                  </a:lnTo>
                  <a:lnTo>
                    <a:pt x="825" y="819"/>
                  </a:lnTo>
                  <a:lnTo>
                    <a:pt x="802" y="816"/>
                  </a:lnTo>
                  <a:lnTo>
                    <a:pt x="780" y="809"/>
                  </a:lnTo>
                  <a:lnTo>
                    <a:pt x="761" y="797"/>
                  </a:lnTo>
                  <a:lnTo>
                    <a:pt x="745" y="781"/>
                  </a:lnTo>
                  <a:lnTo>
                    <a:pt x="733" y="762"/>
                  </a:lnTo>
                  <a:lnTo>
                    <a:pt x="725" y="741"/>
                  </a:lnTo>
                  <a:lnTo>
                    <a:pt x="723" y="718"/>
                  </a:lnTo>
                  <a:lnTo>
                    <a:pt x="723" y="512"/>
                  </a:lnTo>
                  <a:lnTo>
                    <a:pt x="275" y="512"/>
                  </a:lnTo>
                  <a:close/>
                  <a:moveTo>
                    <a:pt x="825" y="0"/>
                  </a:moveTo>
                  <a:lnTo>
                    <a:pt x="849" y="2"/>
                  </a:lnTo>
                  <a:lnTo>
                    <a:pt x="870" y="11"/>
                  </a:lnTo>
                  <a:lnTo>
                    <a:pt x="889" y="22"/>
                  </a:lnTo>
                  <a:lnTo>
                    <a:pt x="905" y="39"/>
                  </a:lnTo>
                  <a:lnTo>
                    <a:pt x="918" y="58"/>
                  </a:lnTo>
                  <a:lnTo>
                    <a:pt x="925" y="79"/>
                  </a:lnTo>
                  <a:lnTo>
                    <a:pt x="928" y="103"/>
                  </a:lnTo>
                  <a:lnTo>
                    <a:pt x="928" y="307"/>
                  </a:lnTo>
                  <a:lnTo>
                    <a:pt x="1548" y="307"/>
                  </a:lnTo>
                  <a:lnTo>
                    <a:pt x="1548" y="103"/>
                  </a:lnTo>
                  <a:lnTo>
                    <a:pt x="1550" y="79"/>
                  </a:lnTo>
                  <a:lnTo>
                    <a:pt x="1558" y="58"/>
                  </a:lnTo>
                  <a:lnTo>
                    <a:pt x="1570" y="39"/>
                  </a:lnTo>
                  <a:lnTo>
                    <a:pt x="1586" y="22"/>
                  </a:lnTo>
                  <a:lnTo>
                    <a:pt x="1606" y="11"/>
                  </a:lnTo>
                  <a:lnTo>
                    <a:pt x="1627" y="2"/>
                  </a:lnTo>
                  <a:lnTo>
                    <a:pt x="1651" y="0"/>
                  </a:lnTo>
                  <a:lnTo>
                    <a:pt x="1674" y="2"/>
                  </a:lnTo>
                  <a:lnTo>
                    <a:pt x="1697" y="11"/>
                  </a:lnTo>
                  <a:lnTo>
                    <a:pt x="1716" y="22"/>
                  </a:lnTo>
                  <a:lnTo>
                    <a:pt x="1731" y="39"/>
                  </a:lnTo>
                  <a:lnTo>
                    <a:pt x="1744" y="58"/>
                  </a:lnTo>
                  <a:lnTo>
                    <a:pt x="1751" y="79"/>
                  </a:lnTo>
                  <a:lnTo>
                    <a:pt x="1755" y="103"/>
                  </a:lnTo>
                  <a:lnTo>
                    <a:pt x="1755" y="307"/>
                  </a:lnTo>
                  <a:lnTo>
                    <a:pt x="2373" y="307"/>
                  </a:lnTo>
                  <a:lnTo>
                    <a:pt x="2373" y="103"/>
                  </a:lnTo>
                  <a:lnTo>
                    <a:pt x="2375" y="79"/>
                  </a:lnTo>
                  <a:lnTo>
                    <a:pt x="2383" y="58"/>
                  </a:lnTo>
                  <a:lnTo>
                    <a:pt x="2395" y="39"/>
                  </a:lnTo>
                  <a:lnTo>
                    <a:pt x="2411" y="22"/>
                  </a:lnTo>
                  <a:lnTo>
                    <a:pt x="2431" y="11"/>
                  </a:lnTo>
                  <a:lnTo>
                    <a:pt x="2452" y="2"/>
                  </a:lnTo>
                  <a:lnTo>
                    <a:pt x="2476" y="0"/>
                  </a:lnTo>
                  <a:lnTo>
                    <a:pt x="2499" y="2"/>
                  </a:lnTo>
                  <a:lnTo>
                    <a:pt x="2522" y="11"/>
                  </a:lnTo>
                  <a:lnTo>
                    <a:pt x="2541" y="22"/>
                  </a:lnTo>
                  <a:lnTo>
                    <a:pt x="2556" y="39"/>
                  </a:lnTo>
                  <a:lnTo>
                    <a:pt x="2569" y="58"/>
                  </a:lnTo>
                  <a:lnTo>
                    <a:pt x="2576" y="79"/>
                  </a:lnTo>
                  <a:lnTo>
                    <a:pt x="2580" y="103"/>
                  </a:lnTo>
                  <a:lnTo>
                    <a:pt x="2580" y="307"/>
                  </a:lnTo>
                  <a:lnTo>
                    <a:pt x="3027" y="307"/>
                  </a:lnTo>
                  <a:lnTo>
                    <a:pt x="3067" y="310"/>
                  </a:lnTo>
                  <a:lnTo>
                    <a:pt x="3106" y="319"/>
                  </a:lnTo>
                  <a:lnTo>
                    <a:pt x="3142" y="332"/>
                  </a:lnTo>
                  <a:lnTo>
                    <a:pt x="3176" y="351"/>
                  </a:lnTo>
                  <a:lnTo>
                    <a:pt x="3206" y="374"/>
                  </a:lnTo>
                  <a:lnTo>
                    <a:pt x="3234" y="401"/>
                  </a:lnTo>
                  <a:lnTo>
                    <a:pt x="3257" y="432"/>
                  </a:lnTo>
                  <a:lnTo>
                    <a:pt x="3276" y="465"/>
                  </a:lnTo>
                  <a:lnTo>
                    <a:pt x="3290" y="501"/>
                  </a:lnTo>
                  <a:lnTo>
                    <a:pt x="3298" y="540"/>
                  </a:lnTo>
                  <a:lnTo>
                    <a:pt x="3301" y="581"/>
                  </a:lnTo>
                  <a:lnTo>
                    <a:pt x="3301" y="3004"/>
                  </a:lnTo>
                  <a:lnTo>
                    <a:pt x="3298" y="3044"/>
                  </a:lnTo>
                  <a:lnTo>
                    <a:pt x="3290" y="3082"/>
                  </a:lnTo>
                  <a:lnTo>
                    <a:pt x="3276" y="3119"/>
                  </a:lnTo>
                  <a:lnTo>
                    <a:pt x="3257" y="3153"/>
                  </a:lnTo>
                  <a:lnTo>
                    <a:pt x="3234" y="3183"/>
                  </a:lnTo>
                  <a:lnTo>
                    <a:pt x="3206" y="3210"/>
                  </a:lnTo>
                  <a:lnTo>
                    <a:pt x="3176" y="3233"/>
                  </a:lnTo>
                  <a:lnTo>
                    <a:pt x="3142" y="3252"/>
                  </a:lnTo>
                  <a:lnTo>
                    <a:pt x="3106" y="3266"/>
                  </a:lnTo>
                  <a:lnTo>
                    <a:pt x="3067" y="3274"/>
                  </a:lnTo>
                  <a:lnTo>
                    <a:pt x="3027" y="3277"/>
                  </a:lnTo>
                  <a:lnTo>
                    <a:pt x="275" y="3277"/>
                  </a:lnTo>
                  <a:lnTo>
                    <a:pt x="234" y="3274"/>
                  </a:lnTo>
                  <a:lnTo>
                    <a:pt x="196" y="3266"/>
                  </a:lnTo>
                  <a:lnTo>
                    <a:pt x="159" y="3252"/>
                  </a:lnTo>
                  <a:lnTo>
                    <a:pt x="125" y="3233"/>
                  </a:lnTo>
                  <a:lnTo>
                    <a:pt x="95" y="3210"/>
                  </a:lnTo>
                  <a:lnTo>
                    <a:pt x="67" y="3183"/>
                  </a:lnTo>
                  <a:lnTo>
                    <a:pt x="44" y="3153"/>
                  </a:lnTo>
                  <a:lnTo>
                    <a:pt x="25" y="3119"/>
                  </a:lnTo>
                  <a:lnTo>
                    <a:pt x="12" y="3082"/>
                  </a:lnTo>
                  <a:lnTo>
                    <a:pt x="3" y="3044"/>
                  </a:lnTo>
                  <a:lnTo>
                    <a:pt x="0" y="3004"/>
                  </a:lnTo>
                  <a:lnTo>
                    <a:pt x="0" y="581"/>
                  </a:lnTo>
                  <a:lnTo>
                    <a:pt x="3" y="540"/>
                  </a:lnTo>
                  <a:lnTo>
                    <a:pt x="12" y="501"/>
                  </a:lnTo>
                  <a:lnTo>
                    <a:pt x="25" y="465"/>
                  </a:lnTo>
                  <a:lnTo>
                    <a:pt x="44" y="432"/>
                  </a:lnTo>
                  <a:lnTo>
                    <a:pt x="67" y="401"/>
                  </a:lnTo>
                  <a:lnTo>
                    <a:pt x="95" y="374"/>
                  </a:lnTo>
                  <a:lnTo>
                    <a:pt x="125" y="351"/>
                  </a:lnTo>
                  <a:lnTo>
                    <a:pt x="159" y="332"/>
                  </a:lnTo>
                  <a:lnTo>
                    <a:pt x="196" y="319"/>
                  </a:lnTo>
                  <a:lnTo>
                    <a:pt x="234" y="310"/>
                  </a:lnTo>
                  <a:lnTo>
                    <a:pt x="275" y="307"/>
                  </a:lnTo>
                  <a:lnTo>
                    <a:pt x="723" y="307"/>
                  </a:lnTo>
                  <a:lnTo>
                    <a:pt x="723" y="103"/>
                  </a:lnTo>
                  <a:lnTo>
                    <a:pt x="725" y="79"/>
                  </a:lnTo>
                  <a:lnTo>
                    <a:pt x="733" y="58"/>
                  </a:lnTo>
                  <a:lnTo>
                    <a:pt x="745" y="39"/>
                  </a:lnTo>
                  <a:lnTo>
                    <a:pt x="761" y="22"/>
                  </a:lnTo>
                  <a:lnTo>
                    <a:pt x="780" y="11"/>
                  </a:lnTo>
                  <a:lnTo>
                    <a:pt x="802" y="2"/>
                  </a:lnTo>
                  <a:lnTo>
                    <a:pt x="8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5" name="Rectangle 35"/>
            <p:cNvSpPr>
              <a:spLocks noChangeArrowheads="1"/>
            </p:cNvSpPr>
            <p:nvPr/>
          </p:nvSpPr>
          <p:spPr bwMode="auto">
            <a:xfrm>
              <a:off x="6656388" y="12827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6" name="Rectangle 36"/>
            <p:cNvSpPr>
              <a:spLocks noChangeArrowheads="1"/>
            </p:cNvSpPr>
            <p:nvPr/>
          </p:nvSpPr>
          <p:spPr bwMode="auto">
            <a:xfrm>
              <a:off x="6656388" y="13843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7" name="Rectangle 37"/>
            <p:cNvSpPr>
              <a:spLocks noChangeArrowheads="1"/>
            </p:cNvSpPr>
            <p:nvPr/>
          </p:nvSpPr>
          <p:spPr bwMode="auto">
            <a:xfrm>
              <a:off x="6656388" y="14859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8" name="Rectangle 38"/>
            <p:cNvSpPr>
              <a:spLocks noChangeArrowheads="1"/>
            </p:cNvSpPr>
            <p:nvPr/>
          </p:nvSpPr>
          <p:spPr bwMode="auto">
            <a:xfrm>
              <a:off x="6799263" y="14859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>
              <a:off x="6799263" y="13843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6799263" y="1282700"/>
              <a:ext cx="82550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6943725" y="1485900"/>
              <a:ext cx="80962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6943725" y="1384300"/>
              <a:ext cx="80962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6943725" y="1282700"/>
              <a:ext cx="80962" cy="603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13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06"/>
            <a:ext cx="2003688" cy="528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083" y="50088"/>
            <a:ext cx="617772" cy="67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7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3688" y="67504"/>
            <a:ext cx="51940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Can an SBA Loan Help Me?</a:t>
            </a:r>
            <a:endParaRPr lang="en-US" sz="2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4" t="19462" b="24959"/>
          <a:stretch/>
        </p:blipFill>
        <p:spPr>
          <a:xfrm>
            <a:off x="5021712" y="1675568"/>
            <a:ext cx="4122288" cy="20450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03688" y="394374"/>
            <a:ext cx="6005170" cy="3154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50" b="1" dirty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SBA </a:t>
            </a:r>
            <a:r>
              <a:rPr lang="en-US" sz="1450" b="1" dirty="0" smtClean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loan can improve </a:t>
            </a:r>
            <a:r>
              <a:rPr lang="en-US" sz="1450" b="1" dirty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business by helping you:</a:t>
            </a:r>
            <a:endParaRPr lang="en-US" sz="1450" b="1" dirty="0">
              <a:solidFill>
                <a:srgbClr val="12821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4692" y="1313939"/>
            <a:ext cx="372894" cy="437455"/>
            <a:chOff x="1554160" y="2869823"/>
            <a:chExt cx="216388" cy="253852"/>
          </a:xfrm>
        </p:grpSpPr>
        <p:sp>
          <p:nvSpPr>
            <p:cNvPr id="9" name="Rounded Rectangle 8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4692" y="1986333"/>
            <a:ext cx="372894" cy="437455"/>
            <a:chOff x="1554160" y="2869823"/>
            <a:chExt cx="216388" cy="253852"/>
          </a:xfrm>
        </p:grpSpPr>
        <p:sp>
          <p:nvSpPr>
            <p:cNvPr id="12" name="Rounded Rectangle 11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4692" y="2658726"/>
            <a:ext cx="372894" cy="437455"/>
            <a:chOff x="1554160" y="2869823"/>
            <a:chExt cx="216388" cy="253852"/>
          </a:xfrm>
        </p:grpSpPr>
        <p:sp>
          <p:nvSpPr>
            <p:cNvPr id="15" name="Rounded Rectangle 14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74692" y="3358416"/>
            <a:ext cx="372894" cy="437455"/>
            <a:chOff x="1554160" y="2869823"/>
            <a:chExt cx="216388" cy="253852"/>
          </a:xfrm>
        </p:grpSpPr>
        <p:sp>
          <p:nvSpPr>
            <p:cNvPr id="18" name="Rounded Rectangle 17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74692" y="4030809"/>
            <a:ext cx="372894" cy="437455"/>
            <a:chOff x="1554160" y="2869823"/>
            <a:chExt cx="216388" cy="253852"/>
          </a:xfrm>
        </p:grpSpPr>
        <p:sp>
          <p:nvSpPr>
            <p:cNvPr id="21" name="Rounded Rectangle 20"/>
            <p:cNvSpPr/>
            <p:nvPr/>
          </p:nvSpPr>
          <p:spPr>
            <a:xfrm rot="18900000">
              <a:off x="1554160" y="2907288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80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 rot="18900000">
              <a:off x="1554160" y="2869823"/>
              <a:ext cx="216388" cy="216387"/>
            </a:xfrm>
            <a:prstGeom prst="roundRect">
              <a:avLst>
                <a:gd name="adj" fmla="val 25054"/>
              </a:avLst>
            </a:prstGeom>
            <a:solidFill>
              <a:srgbClr val="12821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762729" y="1363422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Boost working capital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62729" y="2013639"/>
            <a:ext cx="41553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Purchase or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improvements to real estate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62729" y="2692437"/>
            <a:ext cx="4009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Finance new equipment or other fixed assets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62729" y="3404401"/>
            <a:ext cx="32960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Acquire a new business or franchise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62729" y="4092458"/>
            <a:ext cx="31758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Finance permanent working capital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auto">
          <a:xfrm>
            <a:off x="436747" y="1378965"/>
            <a:ext cx="244680" cy="219956"/>
          </a:xfrm>
          <a:custGeom>
            <a:avLst/>
            <a:gdLst>
              <a:gd name="connsiteX0" fmla="*/ 86232 w 455613"/>
              <a:gd name="connsiteY0" fmla="*/ 350838 h 409576"/>
              <a:gd name="connsiteX1" fmla="*/ 87433 w 455613"/>
              <a:gd name="connsiteY1" fmla="*/ 351240 h 409576"/>
              <a:gd name="connsiteX2" fmla="*/ 88233 w 455613"/>
              <a:gd name="connsiteY2" fmla="*/ 352313 h 409576"/>
              <a:gd name="connsiteX3" fmla="*/ 88767 w 455613"/>
              <a:gd name="connsiteY3" fmla="*/ 353788 h 409576"/>
              <a:gd name="connsiteX4" fmla="*/ 88900 w 455613"/>
              <a:gd name="connsiteY4" fmla="*/ 356068 h 409576"/>
              <a:gd name="connsiteX5" fmla="*/ 88900 w 455613"/>
              <a:gd name="connsiteY5" fmla="*/ 409576 h 409576"/>
              <a:gd name="connsiteX6" fmla="*/ 41275 w 455613"/>
              <a:gd name="connsiteY6" fmla="*/ 409576 h 409576"/>
              <a:gd name="connsiteX7" fmla="*/ 41275 w 455613"/>
              <a:gd name="connsiteY7" fmla="*/ 401530 h 409576"/>
              <a:gd name="connsiteX8" fmla="*/ 41542 w 455613"/>
              <a:gd name="connsiteY8" fmla="*/ 399116 h 409576"/>
              <a:gd name="connsiteX9" fmla="*/ 42342 w 455613"/>
              <a:gd name="connsiteY9" fmla="*/ 396568 h 409576"/>
              <a:gd name="connsiteX10" fmla="*/ 43410 w 455613"/>
              <a:gd name="connsiteY10" fmla="*/ 393752 h 409576"/>
              <a:gd name="connsiteX11" fmla="*/ 44744 w 455613"/>
              <a:gd name="connsiteY11" fmla="*/ 391070 h 409576"/>
              <a:gd name="connsiteX12" fmla="*/ 46611 w 455613"/>
              <a:gd name="connsiteY12" fmla="*/ 388388 h 409576"/>
              <a:gd name="connsiteX13" fmla="*/ 48479 w 455613"/>
              <a:gd name="connsiteY13" fmla="*/ 386376 h 409576"/>
              <a:gd name="connsiteX14" fmla="*/ 62219 w 455613"/>
              <a:gd name="connsiteY14" fmla="*/ 372563 h 409576"/>
              <a:gd name="connsiteX15" fmla="*/ 81696 w 455613"/>
              <a:gd name="connsiteY15" fmla="*/ 352984 h 409576"/>
              <a:gd name="connsiteX16" fmla="*/ 83297 w 455613"/>
              <a:gd name="connsiteY16" fmla="*/ 351643 h 409576"/>
              <a:gd name="connsiteX17" fmla="*/ 84898 w 455613"/>
              <a:gd name="connsiteY17" fmla="*/ 350972 h 409576"/>
              <a:gd name="connsiteX18" fmla="*/ 148113 w 455613"/>
              <a:gd name="connsiteY18" fmla="*/ 290513 h 409576"/>
              <a:gd name="connsiteX19" fmla="*/ 149142 w 455613"/>
              <a:gd name="connsiteY19" fmla="*/ 291039 h 409576"/>
              <a:gd name="connsiteX20" fmla="*/ 149913 w 455613"/>
              <a:gd name="connsiteY20" fmla="*/ 291960 h 409576"/>
              <a:gd name="connsiteX21" fmla="*/ 150427 w 455613"/>
              <a:gd name="connsiteY21" fmla="*/ 293671 h 409576"/>
              <a:gd name="connsiteX22" fmla="*/ 150813 w 455613"/>
              <a:gd name="connsiteY22" fmla="*/ 295644 h 409576"/>
              <a:gd name="connsiteX23" fmla="*/ 150813 w 455613"/>
              <a:gd name="connsiteY23" fmla="*/ 409576 h 409576"/>
              <a:gd name="connsiteX24" fmla="*/ 109538 w 455613"/>
              <a:gd name="connsiteY24" fmla="*/ 409576 h 409576"/>
              <a:gd name="connsiteX25" fmla="*/ 109538 w 455613"/>
              <a:gd name="connsiteY25" fmla="*/ 337481 h 409576"/>
              <a:gd name="connsiteX26" fmla="*/ 109667 w 455613"/>
              <a:gd name="connsiteY26" fmla="*/ 334718 h 409576"/>
              <a:gd name="connsiteX27" fmla="*/ 110438 w 455613"/>
              <a:gd name="connsiteY27" fmla="*/ 331560 h 409576"/>
              <a:gd name="connsiteX28" fmla="*/ 111595 w 455613"/>
              <a:gd name="connsiteY28" fmla="*/ 328403 h 409576"/>
              <a:gd name="connsiteX29" fmla="*/ 112881 w 455613"/>
              <a:gd name="connsiteY29" fmla="*/ 325377 h 409576"/>
              <a:gd name="connsiteX30" fmla="*/ 114681 w 455613"/>
              <a:gd name="connsiteY30" fmla="*/ 322614 h 409576"/>
              <a:gd name="connsiteX31" fmla="*/ 116482 w 455613"/>
              <a:gd name="connsiteY31" fmla="*/ 320378 h 409576"/>
              <a:gd name="connsiteX32" fmla="*/ 143741 w 455613"/>
              <a:gd name="connsiteY32" fmla="*/ 292750 h 409576"/>
              <a:gd name="connsiteX33" fmla="*/ 145413 w 455613"/>
              <a:gd name="connsiteY33" fmla="*/ 291434 h 409576"/>
              <a:gd name="connsiteX34" fmla="*/ 146827 w 455613"/>
              <a:gd name="connsiteY34" fmla="*/ 290645 h 409576"/>
              <a:gd name="connsiteX35" fmla="*/ 174022 w 455613"/>
              <a:gd name="connsiteY35" fmla="*/ 287338 h 409576"/>
              <a:gd name="connsiteX36" fmla="*/ 175436 w 455613"/>
              <a:gd name="connsiteY36" fmla="*/ 287471 h 409576"/>
              <a:gd name="connsiteX37" fmla="*/ 176851 w 455613"/>
              <a:gd name="connsiteY37" fmla="*/ 288136 h 409576"/>
              <a:gd name="connsiteX38" fmla="*/ 178522 w 455613"/>
              <a:gd name="connsiteY38" fmla="*/ 289599 h 409576"/>
              <a:gd name="connsiteX39" fmla="*/ 199481 w 455613"/>
              <a:gd name="connsiteY39" fmla="*/ 311147 h 409576"/>
              <a:gd name="connsiteX40" fmla="*/ 206039 w 455613"/>
              <a:gd name="connsiteY40" fmla="*/ 317931 h 409576"/>
              <a:gd name="connsiteX41" fmla="*/ 207839 w 455613"/>
              <a:gd name="connsiteY41" fmla="*/ 320059 h 409576"/>
              <a:gd name="connsiteX42" fmla="*/ 209382 w 455613"/>
              <a:gd name="connsiteY42" fmla="*/ 322719 h 409576"/>
              <a:gd name="connsiteX43" fmla="*/ 210668 w 455613"/>
              <a:gd name="connsiteY43" fmla="*/ 325646 h 409576"/>
              <a:gd name="connsiteX44" fmla="*/ 211696 w 455613"/>
              <a:gd name="connsiteY44" fmla="*/ 328705 h 409576"/>
              <a:gd name="connsiteX45" fmla="*/ 212468 w 455613"/>
              <a:gd name="connsiteY45" fmla="*/ 331897 h 409576"/>
              <a:gd name="connsiteX46" fmla="*/ 212725 w 455613"/>
              <a:gd name="connsiteY46" fmla="*/ 334823 h 409576"/>
              <a:gd name="connsiteX47" fmla="*/ 212725 w 455613"/>
              <a:gd name="connsiteY47" fmla="*/ 409576 h 409576"/>
              <a:gd name="connsiteX48" fmla="*/ 171450 w 455613"/>
              <a:gd name="connsiteY48" fmla="*/ 409576 h 409576"/>
              <a:gd name="connsiteX49" fmla="*/ 171450 w 455613"/>
              <a:gd name="connsiteY49" fmla="*/ 292659 h 409576"/>
              <a:gd name="connsiteX50" fmla="*/ 171579 w 455613"/>
              <a:gd name="connsiteY50" fmla="*/ 290397 h 409576"/>
              <a:gd name="connsiteX51" fmla="*/ 172222 w 455613"/>
              <a:gd name="connsiteY51" fmla="*/ 288934 h 409576"/>
              <a:gd name="connsiteX52" fmla="*/ 172993 w 455613"/>
              <a:gd name="connsiteY52" fmla="*/ 287737 h 409576"/>
              <a:gd name="connsiteX53" fmla="*/ 271938 w 455613"/>
              <a:gd name="connsiteY53" fmla="*/ 282575 h 409576"/>
              <a:gd name="connsiteX54" fmla="*/ 273095 w 455613"/>
              <a:gd name="connsiteY54" fmla="*/ 283105 h 409576"/>
              <a:gd name="connsiteX55" fmla="*/ 273995 w 455613"/>
              <a:gd name="connsiteY55" fmla="*/ 284033 h 409576"/>
              <a:gd name="connsiteX56" fmla="*/ 274510 w 455613"/>
              <a:gd name="connsiteY56" fmla="*/ 285757 h 409576"/>
              <a:gd name="connsiteX57" fmla="*/ 274638 w 455613"/>
              <a:gd name="connsiteY57" fmla="*/ 287745 h 409576"/>
              <a:gd name="connsiteX58" fmla="*/ 274638 w 455613"/>
              <a:gd name="connsiteY58" fmla="*/ 409575 h 409576"/>
              <a:gd name="connsiteX59" fmla="*/ 233363 w 455613"/>
              <a:gd name="connsiteY59" fmla="*/ 409575 h 409576"/>
              <a:gd name="connsiteX60" fmla="*/ 233363 w 455613"/>
              <a:gd name="connsiteY60" fmla="*/ 329902 h 409576"/>
              <a:gd name="connsiteX61" fmla="*/ 233620 w 455613"/>
              <a:gd name="connsiteY61" fmla="*/ 326588 h 409576"/>
              <a:gd name="connsiteX62" fmla="*/ 234263 w 455613"/>
              <a:gd name="connsiteY62" fmla="*/ 323141 h 409576"/>
              <a:gd name="connsiteX63" fmla="*/ 235035 w 455613"/>
              <a:gd name="connsiteY63" fmla="*/ 320224 h 409576"/>
              <a:gd name="connsiteX64" fmla="*/ 236192 w 455613"/>
              <a:gd name="connsiteY64" fmla="*/ 317573 h 409576"/>
              <a:gd name="connsiteX65" fmla="*/ 237478 w 455613"/>
              <a:gd name="connsiteY65" fmla="*/ 315585 h 409576"/>
              <a:gd name="connsiteX66" fmla="*/ 238764 w 455613"/>
              <a:gd name="connsiteY66" fmla="*/ 314391 h 409576"/>
              <a:gd name="connsiteX67" fmla="*/ 239921 w 455613"/>
              <a:gd name="connsiteY67" fmla="*/ 313066 h 409576"/>
              <a:gd name="connsiteX68" fmla="*/ 240821 w 455613"/>
              <a:gd name="connsiteY68" fmla="*/ 312138 h 409576"/>
              <a:gd name="connsiteX69" fmla="*/ 241335 w 455613"/>
              <a:gd name="connsiteY69" fmla="*/ 311607 h 409576"/>
              <a:gd name="connsiteX70" fmla="*/ 241592 w 455613"/>
              <a:gd name="connsiteY70" fmla="*/ 311475 h 409576"/>
              <a:gd name="connsiteX71" fmla="*/ 267566 w 455613"/>
              <a:gd name="connsiteY71" fmla="*/ 284829 h 409576"/>
              <a:gd name="connsiteX72" fmla="*/ 269238 w 455613"/>
              <a:gd name="connsiteY72" fmla="*/ 283503 h 409576"/>
              <a:gd name="connsiteX73" fmla="*/ 270781 w 455613"/>
              <a:gd name="connsiteY73" fmla="*/ 282708 h 409576"/>
              <a:gd name="connsiteX74" fmla="*/ 335459 w 455613"/>
              <a:gd name="connsiteY74" fmla="*/ 220663 h 409576"/>
              <a:gd name="connsiteX75" fmla="*/ 336665 w 455613"/>
              <a:gd name="connsiteY75" fmla="*/ 221061 h 409576"/>
              <a:gd name="connsiteX76" fmla="*/ 337468 w 455613"/>
              <a:gd name="connsiteY76" fmla="*/ 221990 h 409576"/>
              <a:gd name="connsiteX77" fmla="*/ 338004 w 455613"/>
              <a:gd name="connsiteY77" fmla="*/ 223714 h 409576"/>
              <a:gd name="connsiteX78" fmla="*/ 338138 w 455613"/>
              <a:gd name="connsiteY78" fmla="*/ 225704 h 409576"/>
              <a:gd name="connsiteX79" fmla="*/ 338138 w 455613"/>
              <a:gd name="connsiteY79" fmla="*/ 409576 h 409576"/>
              <a:gd name="connsiteX80" fmla="*/ 295275 w 455613"/>
              <a:gd name="connsiteY80" fmla="*/ 409576 h 409576"/>
              <a:gd name="connsiteX81" fmla="*/ 295275 w 455613"/>
              <a:gd name="connsiteY81" fmla="*/ 268157 h 409576"/>
              <a:gd name="connsiteX82" fmla="*/ 295543 w 455613"/>
              <a:gd name="connsiteY82" fmla="*/ 265238 h 409576"/>
              <a:gd name="connsiteX83" fmla="*/ 296213 w 455613"/>
              <a:gd name="connsiteY83" fmla="*/ 262054 h 409576"/>
              <a:gd name="connsiteX84" fmla="*/ 297284 w 455613"/>
              <a:gd name="connsiteY84" fmla="*/ 258870 h 409576"/>
              <a:gd name="connsiteX85" fmla="*/ 298892 w 455613"/>
              <a:gd name="connsiteY85" fmla="*/ 255819 h 409576"/>
              <a:gd name="connsiteX86" fmla="*/ 300499 w 455613"/>
              <a:gd name="connsiteY86" fmla="*/ 253033 h 409576"/>
              <a:gd name="connsiteX87" fmla="*/ 302508 w 455613"/>
              <a:gd name="connsiteY87" fmla="*/ 250910 h 409576"/>
              <a:gd name="connsiteX88" fmla="*/ 330905 w 455613"/>
              <a:gd name="connsiteY88" fmla="*/ 222786 h 409576"/>
              <a:gd name="connsiteX89" fmla="*/ 332512 w 455613"/>
              <a:gd name="connsiteY89" fmla="*/ 221459 h 409576"/>
              <a:gd name="connsiteX90" fmla="*/ 334120 w 455613"/>
              <a:gd name="connsiteY90" fmla="*/ 220796 h 409576"/>
              <a:gd name="connsiteX91" fmla="*/ 394079 w 455613"/>
              <a:gd name="connsiteY91" fmla="*/ 161925 h 409576"/>
              <a:gd name="connsiteX92" fmla="*/ 395278 w 455613"/>
              <a:gd name="connsiteY92" fmla="*/ 162323 h 409576"/>
              <a:gd name="connsiteX93" fmla="*/ 396077 w 455613"/>
              <a:gd name="connsiteY93" fmla="*/ 163383 h 409576"/>
              <a:gd name="connsiteX94" fmla="*/ 396610 w 455613"/>
              <a:gd name="connsiteY94" fmla="*/ 164974 h 409576"/>
              <a:gd name="connsiteX95" fmla="*/ 396876 w 455613"/>
              <a:gd name="connsiteY95" fmla="*/ 167096 h 409576"/>
              <a:gd name="connsiteX96" fmla="*/ 396876 w 455613"/>
              <a:gd name="connsiteY96" fmla="*/ 409575 h 409576"/>
              <a:gd name="connsiteX97" fmla="*/ 357188 w 455613"/>
              <a:gd name="connsiteY97" fmla="*/ 409575 h 409576"/>
              <a:gd name="connsiteX98" fmla="*/ 357188 w 455613"/>
              <a:gd name="connsiteY98" fmla="*/ 206338 h 409576"/>
              <a:gd name="connsiteX99" fmla="*/ 357454 w 455613"/>
              <a:gd name="connsiteY99" fmla="*/ 203421 h 409576"/>
              <a:gd name="connsiteX100" fmla="*/ 358120 w 455613"/>
              <a:gd name="connsiteY100" fmla="*/ 200239 h 409576"/>
              <a:gd name="connsiteX101" fmla="*/ 359319 w 455613"/>
              <a:gd name="connsiteY101" fmla="*/ 197057 h 409576"/>
              <a:gd name="connsiteX102" fmla="*/ 360784 w 455613"/>
              <a:gd name="connsiteY102" fmla="*/ 194008 h 409576"/>
              <a:gd name="connsiteX103" fmla="*/ 362515 w 455613"/>
              <a:gd name="connsiteY103" fmla="*/ 191224 h 409576"/>
              <a:gd name="connsiteX104" fmla="*/ 364380 w 455613"/>
              <a:gd name="connsiteY104" fmla="*/ 189103 h 409576"/>
              <a:gd name="connsiteX105" fmla="*/ 389684 w 455613"/>
              <a:gd name="connsiteY105" fmla="*/ 164046 h 409576"/>
              <a:gd name="connsiteX106" fmla="*/ 391283 w 455613"/>
              <a:gd name="connsiteY106" fmla="*/ 162721 h 409576"/>
              <a:gd name="connsiteX107" fmla="*/ 392881 w 455613"/>
              <a:gd name="connsiteY107" fmla="*/ 162058 h 409576"/>
              <a:gd name="connsiteX108" fmla="*/ 290622 w 455613"/>
              <a:gd name="connsiteY108" fmla="*/ 0 h 409576"/>
              <a:gd name="connsiteX109" fmla="*/ 435205 w 455613"/>
              <a:gd name="connsiteY109" fmla="*/ 0 h 409576"/>
              <a:gd name="connsiteX110" fmla="*/ 439180 w 455613"/>
              <a:gd name="connsiteY110" fmla="*/ 395 h 409576"/>
              <a:gd name="connsiteX111" fmla="*/ 442891 w 455613"/>
              <a:gd name="connsiteY111" fmla="*/ 1581 h 409576"/>
              <a:gd name="connsiteX112" fmla="*/ 446204 w 455613"/>
              <a:gd name="connsiteY112" fmla="*/ 3426 h 409576"/>
              <a:gd name="connsiteX113" fmla="*/ 449252 w 455613"/>
              <a:gd name="connsiteY113" fmla="*/ 5798 h 409576"/>
              <a:gd name="connsiteX114" fmla="*/ 451903 w 455613"/>
              <a:gd name="connsiteY114" fmla="*/ 8697 h 409576"/>
              <a:gd name="connsiteX115" fmla="*/ 453890 w 455613"/>
              <a:gd name="connsiteY115" fmla="*/ 11991 h 409576"/>
              <a:gd name="connsiteX116" fmla="*/ 455216 w 455613"/>
              <a:gd name="connsiteY116" fmla="*/ 15549 h 409576"/>
              <a:gd name="connsiteX117" fmla="*/ 455613 w 455613"/>
              <a:gd name="connsiteY117" fmla="*/ 19239 h 409576"/>
              <a:gd name="connsiteX118" fmla="*/ 455613 w 455613"/>
              <a:gd name="connsiteY118" fmla="*/ 162870 h 409576"/>
              <a:gd name="connsiteX119" fmla="*/ 455348 w 455613"/>
              <a:gd name="connsiteY119" fmla="*/ 164978 h 409576"/>
              <a:gd name="connsiteX120" fmla="*/ 454818 w 455613"/>
              <a:gd name="connsiteY120" fmla="*/ 166559 h 409576"/>
              <a:gd name="connsiteX121" fmla="*/ 454023 w 455613"/>
              <a:gd name="connsiteY121" fmla="*/ 167482 h 409576"/>
              <a:gd name="connsiteX122" fmla="*/ 452830 w 455613"/>
              <a:gd name="connsiteY122" fmla="*/ 168009 h 409576"/>
              <a:gd name="connsiteX123" fmla="*/ 451637 w 455613"/>
              <a:gd name="connsiteY123" fmla="*/ 167877 h 409576"/>
              <a:gd name="connsiteX124" fmla="*/ 450047 w 455613"/>
              <a:gd name="connsiteY124" fmla="*/ 167086 h 409576"/>
              <a:gd name="connsiteX125" fmla="*/ 448457 w 455613"/>
              <a:gd name="connsiteY125" fmla="*/ 165769 h 409576"/>
              <a:gd name="connsiteX126" fmla="*/ 397701 w 455613"/>
              <a:gd name="connsiteY126" fmla="*/ 115695 h 409576"/>
              <a:gd name="connsiteX127" fmla="*/ 228072 w 455613"/>
              <a:gd name="connsiteY127" fmla="*/ 283309 h 409576"/>
              <a:gd name="connsiteX128" fmla="*/ 225951 w 455613"/>
              <a:gd name="connsiteY128" fmla="*/ 284890 h 409576"/>
              <a:gd name="connsiteX129" fmla="*/ 223433 w 455613"/>
              <a:gd name="connsiteY129" fmla="*/ 285944 h 409576"/>
              <a:gd name="connsiteX130" fmla="*/ 220783 w 455613"/>
              <a:gd name="connsiteY130" fmla="*/ 286208 h 409576"/>
              <a:gd name="connsiteX131" fmla="*/ 218265 w 455613"/>
              <a:gd name="connsiteY131" fmla="*/ 285944 h 409576"/>
              <a:gd name="connsiteX132" fmla="*/ 215880 w 455613"/>
              <a:gd name="connsiteY132" fmla="*/ 284890 h 409576"/>
              <a:gd name="connsiteX133" fmla="*/ 213627 w 455613"/>
              <a:gd name="connsiteY133" fmla="*/ 283309 h 409576"/>
              <a:gd name="connsiteX134" fmla="*/ 162208 w 455613"/>
              <a:gd name="connsiteY134" fmla="*/ 232445 h 409576"/>
              <a:gd name="connsiteX135" fmla="*/ 70502 w 455613"/>
              <a:gd name="connsiteY135" fmla="*/ 323235 h 409576"/>
              <a:gd name="connsiteX136" fmla="*/ 66394 w 455613"/>
              <a:gd name="connsiteY136" fmla="*/ 326793 h 409576"/>
              <a:gd name="connsiteX137" fmla="*/ 61756 w 455613"/>
              <a:gd name="connsiteY137" fmla="*/ 329561 h 409576"/>
              <a:gd name="connsiteX138" fmla="*/ 56985 w 455613"/>
              <a:gd name="connsiteY138" fmla="*/ 331932 h 409576"/>
              <a:gd name="connsiteX139" fmla="*/ 52082 w 455613"/>
              <a:gd name="connsiteY139" fmla="*/ 333645 h 409576"/>
              <a:gd name="connsiteX140" fmla="*/ 46913 w 455613"/>
              <a:gd name="connsiteY140" fmla="*/ 334568 h 409576"/>
              <a:gd name="connsiteX141" fmla="*/ 41745 w 455613"/>
              <a:gd name="connsiteY141" fmla="*/ 334963 h 409576"/>
              <a:gd name="connsiteX142" fmla="*/ 36444 w 455613"/>
              <a:gd name="connsiteY142" fmla="*/ 334568 h 409576"/>
              <a:gd name="connsiteX143" fmla="*/ 31408 w 455613"/>
              <a:gd name="connsiteY143" fmla="*/ 333645 h 409576"/>
              <a:gd name="connsiteX144" fmla="*/ 26372 w 455613"/>
              <a:gd name="connsiteY144" fmla="*/ 331932 h 409576"/>
              <a:gd name="connsiteX145" fmla="*/ 21601 w 455613"/>
              <a:gd name="connsiteY145" fmla="*/ 329561 h 409576"/>
              <a:gd name="connsiteX146" fmla="*/ 17096 w 455613"/>
              <a:gd name="connsiteY146" fmla="*/ 326793 h 409576"/>
              <a:gd name="connsiteX147" fmla="*/ 12855 w 455613"/>
              <a:gd name="connsiteY147" fmla="*/ 323235 h 409576"/>
              <a:gd name="connsiteX148" fmla="*/ 11927 w 455613"/>
              <a:gd name="connsiteY148" fmla="*/ 322050 h 409576"/>
              <a:gd name="connsiteX149" fmla="*/ 8349 w 455613"/>
              <a:gd name="connsiteY149" fmla="*/ 317965 h 409576"/>
              <a:gd name="connsiteX150" fmla="*/ 5301 w 455613"/>
              <a:gd name="connsiteY150" fmla="*/ 313616 h 409576"/>
              <a:gd name="connsiteX151" fmla="*/ 3048 w 455613"/>
              <a:gd name="connsiteY151" fmla="*/ 308741 h 409576"/>
              <a:gd name="connsiteX152" fmla="*/ 1325 w 455613"/>
              <a:gd name="connsiteY152" fmla="*/ 303865 h 409576"/>
              <a:gd name="connsiteX153" fmla="*/ 265 w 455613"/>
              <a:gd name="connsiteY153" fmla="*/ 298726 h 409576"/>
              <a:gd name="connsiteX154" fmla="*/ 0 w 455613"/>
              <a:gd name="connsiteY154" fmla="*/ 293719 h 409576"/>
              <a:gd name="connsiteX155" fmla="*/ 265 w 455613"/>
              <a:gd name="connsiteY155" fmla="*/ 288448 h 409576"/>
              <a:gd name="connsiteX156" fmla="*/ 1325 w 455613"/>
              <a:gd name="connsiteY156" fmla="*/ 283572 h 409576"/>
              <a:gd name="connsiteX157" fmla="*/ 3048 w 455613"/>
              <a:gd name="connsiteY157" fmla="*/ 278697 h 409576"/>
              <a:gd name="connsiteX158" fmla="*/ 5301 w 455613"/>
              <a:gd name="connsiteY158" fmla="*/ 273821 h 409576"/>
              <a:gd name="connsiteX159" fmla="*/ 8349 w 455613"/>
              <a:gd name="connsiteY159" fmla="*/ 269473 h 409576"/>
              <a:gd name="connsiteX160" fmla="*/ 11927 w 455613"/>
              <a:gd name="connsiteY160" fmla="*/ 265256 h 409576"/>
              <a:gd name="connsiteX161" fmla="*/ 155052 w 455613"/>
              <a:gd name="connsiteY161" fmla="*/ 123865 h 409576"/>
              <a:gd name="connsiteX162" fmla="*/ 157172 w 455613"/>
              <a:gd name="connsiteY162" fmla="*/ 122284 h 409576"/>
              <a:gd name="connsiteX163" fmla="*/ 159557 w 455613"/>
              <a:gd name="connsiteY163" fmla="*/ 121230 h 409576"/>
              <a:gd name="connsiteX164" fmla="*/ 162208 w 455613"/>
              <a:gd name="connsiteY164" fmla="*/ 120966 h 409576"/>
              <a:gd name="connsiteX165" fmla="*/ 164726 w 455613"/>
              <a:gd name="connsiteY165" fmla="*/ 121230 h 409576"/>
              <a:gd name="connsiteX166" fmla="*/ 167244 w 455613"/>
              <a:gd name="connsiteY166" fmla="*/ 122284 h 409576"/>
              <a:gd name="connsiteX167" fmla="*/ 169497 w 455613"/>
              <a:gd name="connsiteY167" fmla="*/ 123865 h 409576"/>
              <a:gd name="connsiteX168" fmla="*/ 220783 w 455613"/>
              <a:gd name="connsiteY168" fmla="*/ 174597 h 409576"/>
              <a:gd name="connsiteX169" fmla="*/ 318055 w 455613"/>
              <a:gd name="connsiteY169" fmla="*/ 78536 h 409576"/>
              <a:gd name="connsiteX170" fmla="*/ 338993 w 455613"/>
              <a:gd name="connsiteY170" fmla="*/ 57848 h 409576"/>
              <a:gd name="connsiteX171" fmla="*/ 287707 w 455613"/>
              <a:gd name="connsiteY171" fmla="*/ 7116 h 409576"/>
              <a:gd name="connsiteX172" fmla="*/ 286382 w 455613"/>
              <a:gd name="connsiteY172" fmla="*/ 5403 h 409576"/>
              <a:gd name="connsiteX173" fmla="*/ 285587 w 455613"/>
              <a:gd name="connsiteY173" fmla="*/ 3953 h 409576"/>
              <a:gd name="connsiteX174" fmla="*/ 285454 w 455613"/>
              <a:gd name="connsiteY174" fmla="*/ 2636 h 409576"/>
              <a:gd name="connsiteX175" fmla="*/ 285852 w 455613"/>
              <a:gd name="connsiteY175" fmla="*/ 1581 h 409576"/>
              <a:gd name="connsiteX176" fmla="*/ 286912 w 455613"/>
              <a:gd name="connsiteY176" fmla="*/ 791 h 409576"/>
              <a:gd name="connsiteX177" fmla="*/ 288502 w 455613"/>
              <a:gd name="connsiteY177" fmla="*/ 264 h 40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455613" h="409576">
                <a:moveTo>
                  <a:pt x="86232" y="350838"/>
                </a:moveTo>
                <a:lnTo>
                  <a:pt x="87433" y="351240"/>
                </a:lnTo>
                <a:lnTo>
                  <a:pt x="88233" y="352313"/>
                </a:lnTo>
                <a:lnTo>
                  <a:pt x="88767" y="353788"/>
                </a:lnTo>
                <a:lnTo>
                  <a:pt x="88900" y="356068"/>
                </a:lnTo>
                <a:lnTo>
                  <a:pt x="88900" y="409576"/>
                </a:lnTo>
                <a:lnTo>
                  <a:pt x="41275" y="409576"/>
                </a:lnTo>
                <a:lnTo>
                  <a:pt x="41275" y="401530"/>
                </a:lnTo>
                <a:lnTo>
                  <a:pt x="41542" y="399116"/>
                </a:lnTo>
                <a:lnTo>
                  <a:pt x="42342" y="396568"/>
                </a:lnTo>
                <a:lnTo>
                  <a:pt x="43410" y="393752"/>
                </a:lnTo>
                <a:lnTo>
                  <a:pt x="44744" y="391070"/>
                </a:lnTo>
                <a:lnTo>
                  <a:pt x="46611" y="388388"/>
                </a:lnTo>
                <a:lnTo>
                  <a:pt x="48479" y="386376"/>
                </a:lnTo>
                <a:lnTo>
                  <a:pt x="62219" y="372563"/>
                </a:lnTo>
                <a:lnTo>
                  <a:pt x="81696" y="352984"/>
                </a:lnTo>
                <a:lnTo>
                  <a:pt x="83297" y="351643"/>
                </a:lnTo>
                <a:lnTo>
                  <a:pt x="84898" y="350972"/>
                </a:lnTo>
                <a:close/>
                <a:moveTo>
                  <a:pt x="148113" y="290513"/>
                </a:moveTo>
                <a:lnTo>
                  <a:pt x="149142" y="291039"/>
                </a:lnTo>
                <a:lnTo>
                  <a:pt x="149913" y="291960"/>
                </a:lnTo>
                <a:lnTo>
                  <a:pt x="150427" y="293671"/>
                </a:lnTo>
                <a:lnTo>
                  <a:pt x="150813" y="295644"/>
                </a:lnTo>
                <a:lnTo>
                  <a:pt x="150813" y="409576"/>
                </a:lnTo>
                <a:lnTo>
                  <a:pt x="109538" y="409576"/>
                </a:lnTo>
                <a:lnTo>
                  <a:pt x="109538" y="337481"/>
                </a:lnTo>
                <a:lnTo>
                  <a:pt x="109667" y="334718"/>
                </a:lnTo>
                <a:lnTo>
                  <a:pt x="110438" y="331560"/>
                </a:lnTo>
                <a:lnTo>
                  <a:pt x="111595" y="328403"/>
                </a:lnTo>
                <a:lnTo>
                  <a:pt x="112881" y="325377"/>
                </a:lnTo>
                <a:lnTo>
                  <a:pt x="114681" y="322614"/>
                </a:lnTo>
                <a:lnTo>
                  <a:pt x="116482" y="320378"/>
                </a:lnTo>
                <a:lnTo>
                  <a:pt x="143741" y="292750"/>
                </a:lnTo>
                <a:lnTo>
                  <a:pt x="145413" y="291434"/>
                </a:lnTo>
                <a:lnTo>
                  <a:pt x="146827" y="290645"/>
                </a:lnTo>
                <a:close/>
                <a:moveTo>
                  <a:pt x="174022" y="287338"/>
                </a:moveTo>
                <a:lnTo>
                  <a:pt x="175436" y="287471"/>
                </a:lnTo>
                <a:lnTo>
                  <a:pt x="176851" y="288136"/>
                </a:lnTo>
                <a:lnTo>
                  <a:pt x="178522" y="289599"/>
                </a:lnTo>
                <a:lnTo>
                  <a:pt x="199481" y="311147"/>
                </a:lnTo>
                <a:lnTo>
                  <a:pt x="206039" y="317931"/>
                </a:lnTo>
                <a:lnTo>
                  <a:pt x="207839" y="320059"/>
                </a:lnTo>
                <a:lnTo>
                  <a:pt x="209382" y="322719"/>
                </a:lnTo>
                <a:lnTo>
                  <a:pt x="210668" y="325646"/>
                </a:lnTo>
                <a:lnTo>
                  <a:pt x="211696" y="328705"/>
                </a:lnTo>
                <a:lnTo>
                  <a:pt x="212468" y="331897"/>
                </a:lnTo>
                <a:lnTo>
                  <a:pt x="212725" y="334823"/>
                </a:lnTo>
                <a:lnTo>
                  <a:pt x="212725" y="409576"/>
                </a:lnTo>
                <a:lnTo>
                  <a:pt x="171450" y="409576"/>
                </a:lnTo>
                <a:lnTo>
                  <a:pt x="171450" y="292659"/>
                </a:lnTo>
                <a:lnTo>
                  <a:pt x="171579" y="290397"/>
                </a:lnTo>
                <a:lnTo>
                  <a:pt x="172222" y="288934"/>
                </a:lnTo>
                <a:lnTo>
                  <a:pt x="172993" y="287737"/>
                </a:lnTo>
                <a:close/>
                <a:moveTo>
                  <a:pt x="271938" y="282575"/>
                </a:moveTo>
                <a:lnTo>
                  <a:pt x="273095" y="283105"/>
                </a:lnTo>
                <a:lnTo>
                  <a:pt x="273995" y="284033"/>
                </a:lnTo>
                <a:lnTo>
                  <a:pt x="274510" y="285757"/>
                </a:lnTo>
                <a:lnTo>
                  <a:pt x="274638" y="287745"/>
                </a:lnTo>
                <a:lnTo>
                  <a:pt x="274638" y="409575"/>
                </a:lnTo>
                <a:lnTo>
                  <a:pt x="233363" y="409575"/>
                </a:lnTo>
                <a:lnTo>
                  <a:pt x="233363" y="329902"/>
                </a:lnTo>
                <a:lnTo>
                  <a:pt x="233620" y="326588"/>
                </a:lnTo>
                <a:lnTo>
                  <a:pt x="234263" y="323141"/>
                </a:lnTo>
                <a:lnTo>
                  <a:pt x="235035" y="320224"/>
                </a:lnTo>
                <a:lnTo>
                  <a:pt x="236192" y="317573"/>
                </a:lnTo>
                <a:lnTo>
                  <a:pt x="237478" y="315585"/>
                </a:lnTo>
                <a:lnTo>
                  <a:pt x="238764" y="314391"/>
                </a:lnTo>
                <a:lnTo>
                  <a:pt x="239921" y="313066"/>
                </a:lnTo>
                <a:lnTo>
                  <a:pt x="240821" y="312138"/>
                </a:lnTo>
                <a:lnTo>
                  <a:pt x="241335" y="311607"/>
                </a:lnTo>
                <a:lnTo>
                  <a:pt x="241592" y="311475"/>
                </a:lnTo>
                <a:lnTo>
                  <a:pt x="267566" y="284829"/>
                </a:lnTo>
                <a:lnTo>
                  <a:pt x="269238" y="283503"/>
                </a:lnTo>
                <a:lnTo>
                  <a:pt x="270781" y="282708"/>
                </a:lnTo>
                <a:close/>
                <a:moveTo>
                  <a:pt x="335459" y="220663"/>
                </a:moveTo>
                <a:lnTo>
                  <a:pt x="336665" y="221061"/>
                </a:lnTo>
                <a:lnTo>
                  <a:pt x="337468" y="221990"/>
                </a:lnTo>
                <a:lnTo>
                  <a:pt x="338004" y="223714"/>
                </a:lnTo>
                <a:lnTo>
                  <a:pt x="338138" y="225704"/>
                </a:lnTo>
                <a:lnTo>
                  <a:pt x="338138" y="409576"/>
                </a:lnTo>
                <a:lnTo>
                  <a:pt x="295275" y="409576"/>
                </a:lnTo>
                <a:lnTo>
                  <a:pt x="295275" y="268157"/>
                </a:lnTo>
                <a:lnTo>
                  <a:pt x="295543" y="265238"/>
                </a:lnTo>
                <a:lnTo>
                  <a:pt x="296213" y="262054"/>
                </a:lnTo>
                <a:lnTo>
                  <a:pt x="297284" y="258870"/>
                </a:lnTo>
                <a:lnTo>
                  <a:pt x="298892" y="255819"/>
                </a:lnTo>
                <a:lnTo>
                  <a:pt x="300499" y="253033"/>
                </a:lnTo>
                <a:lnTo>
                  <a:pt x="302508" y="250910"/>
                </a:lnTo>
                <a:lnTo>
                  <a:pt x="330905" y="222786"/>
                </a:lnTo>
                <a:lnTo>
                  <a:pt x="332512" y="221459"/>
                </a:lnTo>
                <a:lnTo>
                  <a:pt x="334120" y="220796"/>
                </a:lnTo>
                <a:close/>
                <a:moveTo>
                  <a:pt x="394079" y="161925"/>
                </a:moveTo>
                <a:lnTo>
                  <a:pt x="395278" y="162323"/>
                </a:lnTo>
                <a:lnTo>
                  <a:pt x="396077" y="163383"/>
                </a:lnTo>
                <a:lnTo>
                  <a:pt x="396610" y="164974"/>
                </a:lnTo>
                <a:lnTo>
                  <a:pt x="396876" y="167096"/>
                </a:lnTo>
                <a:lnTo>
                  <a:pt x="396876" y="409575"/>
                </a:lnTo>
                <a:lnTo>
                  <a:pt x="357188" y="409575"/>
                </a:lnTo>
                <a:lnTo>
                  <a:pt x="357188" y="206338"/>
                </a:lnTo>
                <a:lnTo>
                  <a:pt x="357454" y="203421"/>
                </a:lnTo>
                <a:lnTo>
                  <a:pt x="358120" y="200239"/>
                </a:lnTo>
                <a:lnTo>
                  <a:pt x="359319" y="197057"/>
                </a:lnTo>
                <a:lnTo>
                  <a:pt x="360784" y="194008"/>
                </a:lnTo>
                <a:lnTo>
                  <a:pt x="362515" y="191224"/>
                </a:lnTo>
                <a:lnTo>
                  <a:pt x="364380" y="189103"/>
                </a:lnTo>
                <a:lnTo>
                  <a:pt x="389684" y="164046"/>
                </a:lnTo>
                <a:lnTo>
                  <a:pt x="391283" y="162721"/>
                </a:lnTo>
                <a:lnTo>
                  <a:pt x="392881" y="162058"/>
                </a:lnTo>
                <a:close/>
                <a:moveTo>
                  <a:pt x="290622" y="0"/>
                </a:moveTo>
                <a:lnTo>
                  <a:pt x="435205" y="0"/>
                </a:lnTo>
                <a:lnTo>
                  <a:pt x="439180" y="395"/>
                </a:lnTo>
                <a:lnTo>
                  <a:pt x="442891" y="1581"/>
                </a:lnTo>
                <a:lnTo>
                  <a:pt x="446204" y="3426"/>
                </a:lnTo>
                <a:lnTo>
                  <a:pt x="449252" y="5798"/>
                </a:lnTo>
                <a:lnTo>
                  <a:pt x="451903" y="8697"/>
                </a:lnTo>
                <a:lnTo>
                  <a:pt x="453890" y="11991"/>
                </a:lnTo>
                <a:lnTo>
                  <a:pt x="455216" y="15549"/>
                </a:lnTo>
                <a:lnTo>
                  <a:pt x="455613" y="19239"/>
                </a:lnTo>
                <a:lnTo>
                  <a:pt x="455613" y="162870"/>
                </a:lnTo>
                <a:lnTo>
                  <a:pt x="455348" y="164978"/>
                </a:lnTo>
                <a:lnTo>
                  <a:pt x="454818" y="166559"/>
                </a:lnTo>
                <a:lnTo>
                  <a:pt x="454023" y="167482"/>
                </a:lnTo>
                <a:lnTo>
                  <a:pt x="452830" y="168009"/>
                </a:lnTo>
                <a:lnTo>
                  <a:pt x="451637" y="167877"/>
                </a:lnTo>
                <a:lnTo>
                  <a:pt x="450047" y="167086"/>
                </a:lnTo>
                <a:lnTo>
                  <a:pt x="448457" y="165769"/>
                </a:lnTo>
                <a:lnTo>
                  <a:pt x="397701" y="115695"/>
                </a:lnTo>
                <a:lnTo>
                  <a:pt x="228072" y="283309"/>
                </a:lnTo>
                <a:lnTo>
                  <a:pt x="225951" y="284890"/>
                </a:lnTo>
                <a:lnTo>
                  <a:pt x="223433" y="285944"/>
                </a:lnTo>
                <a:lnTo>
                  <a:pt x="220783" y="286208"/>
                </a:lnTo>
                <a:lnTo>
                  <a:pt x="218265" y="285944"/>
                </a:lnTo>
                <a:lnTo>
                  <a:pt x="215880" y="284890"/>
                </a:lnTo>
                <a:lnTo>
                  <a:pt x="213627" y="283309"/>
                </a:lnTo>
                <a:lnTo>
                  <a:pt x="162208" y="232445"/>
                </a:lnTo>
                <a:lnTo>
                  <a:pt x="70502" y="323235"/>
                </a:lnTo>
                <a:lnTo>
                  <a:pt x="66394" y="326793"/>
                </a:lnTo>
                <a:lnTo>
                  <a:pt x="61756" y="329561"/>
                </a:lnTo>
                <a:lnTo>
                  <a:pt x="56985" y="331932"/>
                </a:lnTo>
                <a:lnTo>
                  <a:pt x="52082" y="333645"/>
                </a:lnTo>
                <a:lnTo>
                  <a:pt x="46913" y="334568"/>
                </a:lnTo>
                <a:lnTo>
                  <a:pt x="41745" y="334963"/>
                </a:lnTo>
                <a:lnTo>
                  <a:pt x="36444" y="334568"/>
                </a:lnTo>
                <a:lnTo>
                  <a:pt x="31408" y="333645"/>
                </a:lnTo>
                <a:lnTo>
                  <a:pt x="26372" y="331932"/>
                </a:lnTo>
                <a:lnTo>
                  <a:pt x="21601" y="329561"/>
                </a:lnTo>
                <a:lnTo>
                  <a:pt x="17096" y="326793"/>
                </a:lnTo>
                <a:lnTo>
                  <a:pt x="12855" y="323235"/>
                </a:lnTo>
                <a:lnTo>
                  <a:pt x="11927" y="322050"/>
                </a:lnTo>
                <a:lnTo>
                  <a:pt x="8349" y="317965"/>
                </a:lnTo>
                <a:lnTo>
                  <a:pt x="5301" y="313616"/>
                </a:lnTo>
                <a:lnTo>
                  <a:pt x="3048" y="308741"/>
                </a:lnTo>
                <a:lnTo>
                  <a:pt x="1325" y="303865"/>
                </a:lnTo>
                <a:lnTo>
                  <a:pt x="265" y="298726"/>
                </a:lnTo>
                <a:lnTo>
                  <a:pt x="0" y="293719"/>
                </a:lnTo>
                <a:lnTo>
                  <a:pt x="265" y="288448"/>
                </a:lnTo>
                <a:lnTo>
                  <a:pt x="1325" y="283572"/>
                </a:lnTo>
                <a:lnTo>
                  <a:pt x="3048" y="278697"/>
                </a:lnTo>
                <a:lnTo>
                  <a:pt x="5301" y="273821"/>
                </a:lnTo>
                <a:lnTo>
                  <a:pt x="8349" y="269473"/>
                </a:lnTo>
                <a:lnTo>
                  <a:pt x="11927" y="265256"/>
                </a:lnTo>
                <a:lnTo>
                  <a:pt x="155052" y="123865"/>
                </a:lnTo>
                <a:lnTo>
                  <a:pt x="157172" y="122284"/>
                </a:lnTo>
                <a:lnTo>
                  <a:pt x="159557" y="121230"/>
                </a:lnTo>
                <a:lnTo>
                  <a:pt x="162208" y="120966"/>
                </a:lnTo>
                <a:lnTo>
                  <a:pt x="164726" y="121230"/>
                </a:lnTo>
                <a:lnTo>
                  <a:pt x="167244" y="122284"/>
                </a:lnTo>
                <a:lnTo>
                  <a:pt x="169497" y="123865"/>
                </a:lnTo>
                <a:lnTo>
                  <a:pt x="220783" y="174597"/>
                </a:lnTo>
                <a:lnTo>
                  <a:pt x="318055" y="78536"/>
                </a:lnTo>
                <a:lnTo>
                  <a:pt x="338993" y="57848"/>
                </a:lnTo>
                <a:lnTo>
                  <a:pt x="287707" y="7116"/>
                </a:lnTo>
                <a:lnTo>
                  <a:pt x="286382" y="5403"/>
                </a:lnTo>
                <a:lnTo>
                  <a:pt x="285587" y="3953"/>
                </a:lnTo>
                <a:lnTo>
                  <a:pt x="285454" y="2636"/>
                </a:lnTo>
                <a:lnTo>
                  <a:pt x="285852" y="1581"/>
                </a:lnTo>
                <a:lnTo>
                  <a:pt x="286912" y="791"/>
                </a:lnTo>
                <a:lnTo>
                  <a:pt x="288502" y="264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 sz="1000" dirty="0"/>
          </a:p>
        </p:txBody>
      </p:sp>
      <p:sp>
        <p:nvSpPr>
          <p:cNvPr id="29" name="Freeform 107"/>
          <p:cNvSpPr>
            <a:spLocks noEditPoints="1"/>
          </p:cNvSpPr>
          <p:nvPr/>
        </p:nvSpPr>
        <p:spPr bwMode="auto">
          <a:xfrm>
            <a:off x="421791" y="2022653"/>
            <a:ext cx="274592" cy="236051"/>
          </a:xfrm>
          <a:custGeom>
            <a:avLst/>
            <a:gdLst/>
            <a:ahLst/>
            <a:cxnLst>
              <a:cxn ang="0">
                <a:pos x="337" y="165"/>
              </a:cxn>
              <a:cxn ang="0">
                <a:pos x="170" y="0"/>
              </a:cxn>
              <a:cxn ang="0">
                <a:pos x="5" y="165"/>
              </a:cxn>
              <a:cxn ang="0">
                <a:pos x="5" y="165"/>
              </a:cxn>
              <a:cxn ang="0">
                <a:pos x="0" y="172"/>
              </a:cxn>
              <a:cxn ang="0">
                <a:pos x="0" y="181"/>
              </a:cxn>
              <a:cxn ang="0">
                <a:pos x="0" y="189"/>
              </a:cxn>
              <a:cxn ang="0">
                <a:pos x="5" y="196"/>
              </a:cxn>
              <a:cxn ang="0">
                <a:pos x="5" y="196"/>
              </a:cxn>
              <a:cxn ang="0">
                <a:pos x="13" y="201"/>
              </a:cxn>
              <a:cxn ang="0">
                <a:pos x="20" y="201"/>
              </a:cxn>
              <a:cxn ang="0">
                <a:pos x="29" y="201"/>
              </a:cxn>
              <a:cxn ang="0">
                <a:pos x="36" y="196"/>
              </a:cxn>
              <a:cxn ang="0">
                <a:pos x="42" y="189"/>
              </a:cxn>
              <a:cxn ang="0">
                <a:pos x="42" y="294"/>
              </a:cxn>
              <a:cxn ang="0">
                <a:pos x="301" y="294"/>
              </a:cxn>
              <a:cxn ang="0">
                <a:pos x="301" y="189"/>
              </a:cxn>
              <a:cxn ang="0">
                <a:pos x="306" y="196"/>
              </a:cxn>
              <a:cxn ang="0">
                <a:pos x="306" y="196"/>
              </a:cxn>
              <a:cxn ang="0">
                <a:pos x="314" y="201"/>
              </a:cxn>
              <a:cxn ang="0">
                <a:pos x="321" y="201"/>
              </a:cxn>
              <a:cxn ang="0">
                <a:pos x="321" y="201"/>
              </a:cxn>
              <a:cxn ang="0">
                <a:pos x="330" y="201"/>
              </a:cxn>
              <a:cxn ang="0">
                <a:pos x="337" y="196"/>
              </a:cxn>
              <a:cxn ang="0">
                <a:pos x="337" y="196"/>
              </a:cxn>
              <a:cxn ang="0">
                <a:pos x="341" y="189"/>
              </a:cxn>
              <a:cxn ang="0">
                <a:pos x="343" y="181"/>
              </a:cxn>
              <a:cxn ang="0">
                <a:pos x="341" y="172"/>
              </a:cxn>
              <a:cxn ang="0">
                <a:pos x="337" y="165"/>
              </a:cxn>
              <a:cxn ang="0">
                <a:pos x="337" y="165"/>
              </a:cxn>
              <a:cxn ang="0">
                <a:pos x="279" y="272"/>
              </a:cxn>
              <a:cxn ang="0">
                <a:pos x="214" y="272"/>
              </a:cxn>
              <a:cxn ang="0">
                <a:pos x="214" y="187"/>
              </a:cxn>
              <a:cxn ang="0">
                <a:pos x="129" y="187"/>
              </a:cxn>
              <a:cxn ang="0">
                <a:pos x="129" y="272"/>
              </a:cxn>
              <a:cxn ang="0">
                <a:pos x="63" y="272"/>
              </a:cxn>
              <a:cxn ang="0">
                <a:pos x="63" y="169"/>
              </a:cxn>
              <a:cxn ang="0">
                <a:pos x="170" y="60"/>
              </a:cxn>
              <a:cxn ang="0">
                <a:pos x="279" y="169"/>
              </a:cxn>
              <a:cxn ang="0">
                <a:pos x="279" y="272"/>
              </a:cxn>
            </a:cxnLst>
            <a:rect l="0" t="0" r="r" b="b"/>
            <a:pathLst>
              <a:path w="343" h="294">
                <a:moveTo>
                  <a:pt x="337" y="165"/>
                </a:moveTo>
                <a:lnTo>
                  <a:pt x="170" y="0"/>
                </a:lnTo>
                <a:lnTo>
                  <a:pt x="5" y="165"/>
                </a:lnTo>
                <a:lnTo>
                  <a:pt x="5" y="165"/>
                </a:lnTo>
                <a:lnTo>
                  <a:pt x="0" y="172"/>
                </a:lnTo>
                <a:lnTo>
                  <a:pt x="0" y="181"/>
                </a:lnTo>
                <a:lnTo>
                  <a:pt x="0" y="189"/>
                </a:lnTo>
                <a:lnTo>
                  <a:pt x="5" y="196"/>
                </a:lnTo>
                <a:lnTo>
                  <a:pt x="5" y="196"/>
                </a:lnTo>
                <a:lnTo>
                  <a:pt x="13" y="201"/>
                </a:lnTo>
                <a:lnTo>
                  <a:pt x="20" y="201"/>
                </a:lnTo>
                <a:lnTo>
                  <a:pt x="29" y="201"/>
                </a:lnTo>
                <a:lnTo>
                  <a:pt x="36" y="196"/>
                </a:lnTo>
                <a:lnTo>
                  <a:pt x="42" y="189"/>
                </a:lnTo>
                <a:lnTo>
                  <a:pt x="42" y="294"/>
                </a:lnTo>
                <a:lnTo>
                  <a:pt x="301" y="294"/>
                </a:lnTo>
                <a:lnTo>
                  <a:pt x="301" y="189"/>
                </a:lnTo>
                <a:lnTo>
                  <a:pt x="306" y="196"/>
                </a:lnTo>
                <a:lnTo>
                  <a:pt x="306" y="196"/>
                </a:lnTo>
                <a:lnTo>
                  <a:pt x="314" y="201"/>
                </a:lnTo>
                <a:lnTo>
                  <a:pt x="321" y="201"/>
                </a:lnTo>
                <a:lnTo>
                  <a:pt x="321" y="201"/>
                </a:lnTo>
                <a:lnTo>
                  <a:pt x="330" y="201"/>
                </a:lnTo>
                <a:lnTo>
                  <a:pt x="337" y="196"/>
                </a:lnTo>
                <a:lnTo>
                  <a:pt x="337" y="196"/>
                </a:lnTo>
                <a:lnTo>
                  <a:pt x="341" y="189"/>
                </a:lnTo>
                <a:lnTo>
                  <a:pt x="343" y="181"/>
                </a:lnTo>
                <a:lnTo>
                  <a:pt x="341" y="172"/>
                </a:lnTo>
                <a:lnTo>
                  <a:pt x="337" y="165"/>
                </a:lnTo>
                <a:lnTo>
                  <a:pt x="337" y="165"/>
                </a:lnTo>
                <a:close/>
                <a:moveTo>
                  <a:pt x="279" y="272"/>
                </a:moveTo>
                <a:lnTo>
                  <a:pt x="214" y="272"/>
                </a:lnTo>
                <a:lnTo>
                  <a:pt x="214" y="187"/>
                </a:lnTo>
                <a:lnTo>
                  <a:pt x="129" y="187"/>
                </a:lnTo>
                <a:lnTo>
                  <a:pt x="129" y="272"/>
                </a:lnTo>
                <a:lnTo>
                  <a:pt x="63" y="272"/>
                </a:lnTo>
                <a:lnTo>
                  <a:pt x="63" y="169"/>
                </a:lnTo>
                <a:lnTo>
                  <a:pt x="170" y="60"/>
                </a:lnTo>
                <a:lnTo>
                  <a:pt x="279" y="169"/>
                </a:lnTo>
                <a:lnTo>
                  <a:pt x="279" y="27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38"/>
          <p:cNvSpPr>
            <a:spLocks/>
          </p:cNvSpPr>
          <p:nvPr/>
        </p:nvSpPr>
        <p:spPr bwMode="auto">
          <a:xfrm>
            <a:off x="492329" y="4089303"/>
            <a:ext cx="133516" cy="255904"/>
          </a:xfrm>
          <a:custGeom>
            <a:avLst/>
            <a:gdLst>
              <a:gd name="T0" fmla="*/ 53 w 86"/>
              <a:gd name="T1" fmla="*/ 147 h 166"/>
              <a:gd name="T2" fmla="*/ 53 w 86"/>
              <a:gd name="T3" fmla="*/ 163 h 166"/>
              <a:gd name="T4" fmla="*/ 50 w 86"/>
              <a:gd name="T5" fmla="*/ 166 h 166"/>
              <a:gd name="T6" fmla="*/ 38 w 86"/>
              <a:gd name="T7" fmla="*/ 166 h 166"/>
              <a:gd name="T8" fmla="*/ 35 w 86"/>
              <a:gd name="T9" fmla="*/ 163 h 166"/>
              <a:gd name="T10" fmla="*/ 35 w 86"/>
              <a:gd name="T11" fmla="*/ 147 h 166"/>
              <a:gd name="T12" fmla="*/ 1 w 86"/>
              <a:gd name="T13" fmla="*/ 130 h 166"/>
              <a:gd name="T14" fmla="*/ 1 w 86"/>
              <a:gd name="T15" fmla="*/ 126 h 166"/>
              <a:gd name="T16" fmla="*/ 10 w 86"/>
              <a:gd name="T17" fmla="*/ 114 h 166"/>
              <a:gd name="T18" fmla="*/ 12 w 86"/>
              <a:gd name="T19" fmla="*/ 113 h 166"/>
              <a:gd name="T20" fmla="*/ 14 w 86"/>
              <a:gd name="T21" fmla="*/ 114 h 166"/>
              <a:gd name="T22" fmla="*/ 44 w 86"/>
              <a:gd name="T23" fmla="*/ 126 h 166"/>
              <a:gd name="T24" fmla="*/ 63 w 86"/>
              <a:gd name="T25" fmla="*/ 111 h 166"/>
              <a:gd name="T26" fmla="*/ 39 w 86"/>
              <a:gd name="T27" fmla="*/ 93 h 166"/>
              <a:gd name="T28" fmla="*/ 2 w 86"/>
              <a:gd name="T29" fmla="*/ 55 h 166"/>
              <a:gd name="T30" fmla="*/ 35 w 86"/>
              <a:gd name="T31" fmla="*/ 20 h 166"/>
              <a:gd name="T32" fmla="*/ 35 w 86"/>
              <a:gd name="T33" fmla="*/ 3 h 166"/>
              <a:gd name="T34" fmla="*/ 38 w 86"/>
              <a:gd name="T35" fmla="*/ 0 h 166"/>
              <a:gd name="T36" fmla="*/ 50 w 86"/>
              <a:gd name="T37" fmla="*/ 0 h 166"/>
              <a:gd name="T38" fmla="*/ 53 w 86"/>
              <a:gd name="T39" fmla="*/ 3 h 166"/>
              <a:gd name="T40" fmla="*/ 53 w 86"/>
              <a:gd name="T41" fmla="*/ 20 h 166"/>
              <a:gd name="T42" fmla="*/ 82 w 86"/>
              <a:gd name="T43" fmla="*/ 32 h 166"/>
              <a:gd name="T44" fmla="*/ 83 w 86"/>
              <a:gd name="T45" fmla="*/ 36 h 166"/>
              <a:gd name="T46" fmla="*/ 75 w 86"/>
              <a:gd name="T47" fmla="*/ 49 h 166"/>
              <a:gd name="T48" fmla="*/ 73 w 86"/>
              <a:gd name="T49" fmla="*/ 51 h 166"/>
              <a:gd name="T50" fmla="*/ 71 w 86"/>
              <a:gd name="T51" fmla="*/ 50 h 166"/>
              <a:gd name="T52" fmla="*/ 45 w 86"/>
              <a:gd name="T53" fmla="*/ 40 h 166"/>
              <a:gd name="T54" fmla="*/ 26 w 86"/>
              <a:gd name="T55" fmla="*/ 54 h 166"/>
              <a:gd name="T56" fmla="*/ 50 w 86"/>
              <a:gd name="T57" fmla="*/ 73 h 166"/>
              <a:gd name="T58" fmla="*/ 86 w 86"/>
              <a:gd name="T59" fmla="*/ 110 h 166"/>
              <a:gd name="T60" fmla="*/ 53 w 86"/>
              <a:gd name="T61" fmla="*/ 147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6" h="166">
                <a:moveTo>
                  <a:pt x="53" y="147"/>
                </a:moveTo>
                <a:cubicBezTo>
                  <a:pt x="53" y="163"/>
                  <a:pt x="53" y="163"/>
                  <a:pt x="53" y="163"/>
                </a:cubicBezTo>
                <a:cubicBezTo>
                  <a:pt x="53" y="165"/>
                  <a:pt x="52" y="166"/>
                  <a:pt x="50" y="166"/>
                </a:cubicBezTo>
                <a:cubicBezTo>
                  <a:pt x="38" y="166"/>
                  <a:pt x="38" y="166"/>
                  <a:pt x="38" y="166"/>
                </a:cubicBezTo>
                <a:cubicBezTo>
                  <a:pt x="36" y="166"/>
                  <a:pt x="35" y="165"/>
                  <a:pt x="35" y="163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13" y="144"/>
                  <a:pt x="1" y="131"/>
                  <a:pt x="1" y="130"/>
                </a:cubicBezTo>
                <a:cubicBezTo>
                  <a:pt x="0" y="129"/>
                  <a:pt x="0" y="128"/>
                  <a:pt x="1" y="126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1" y="113"/>
                  <a:pt x="11" y="113"/>
                  <a:pt x="12" y="113"/>
                </a:cubicBezTo>
                <a:cubicBezTo>
                  <a:pt x="13" y="113"/>
                  <a:pt x="14" y="113"/>
                  <a:pt x="14" y="114"/>
                </a:cubicBezTo>
                <a:cubicBezTo>
                  <a:pt x="15" y="114"/>
                  <a:pt x="28" y="126"/>
                  <a:pt x="44" y="126"/>
                </a:cubicBezTo>
                <a:cubicBezTo>
                  <a:pt x="53" y="126"/>
                  <a:pt x="63" y="121"/>
                  <a:pt x="63" y="111"/>
                </a:cubicBezTo>
                <a:cubicBezTo>
                  <a:pt x="63" y="102"/>
                  <a:pt x="52" y="98"/>
                  <a:pt x="39" y="93"/>
                </a:cubicBezTo>
                <a:cubicBezTo>
                  <a:pt x="23" y="86"/>
                  <a:pt x="2" y="78"/>
                  <a:pt x="2" y="55"/>
                </a:cubicBezTo>
                <a:cubicBezTo>
                  <a:pt x="2" y="38"/>
                  <a:pt x="15" y="24"/>
                  <a:pt x="35" y="20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2"/>
                  <a:pt x="36" y="0"/>
                  <a:pt x="38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2" y="0"/>
                  <a:pt x="53" y="2"/>
                  <a:pt x="53" y="3"/>
                </a:cubicBezTo>
                <a:cubicBezTo>
                  <a:pt x="53" y="20"/>
                  <a:pt x="53" y="20"/>
                  <a:pt x="53" y="20"/>
                </a:cubicBezTo>
                <a:cubicBezTo>
                  <a:pt x="72" y="22"/>
                  <a:pt x="82" y="32"/>
                  <a:pt x="82" y="32"/>
                </a:cubicBezTo>
                <a:cubicBezTo>
                  <a:pt x="83" y="33"/>
                  <a:pt x="83" y="35"/>
                  <a:pt x="83" y="36"/>
                </a:cubicBezTo>
                <a:cubicBezTo>
                  <a:pt x="75" y="49"/>
                  <a:pt x="75" y="49"/>
                  <a:pt x="75" y="49"/>
                </a:cubicBezTo>
                <a:cubicBezTo>
                  <a:pt x="75" y="50"/>
                  <a:pt x="74" y="51"/>
                  <a:pt x="73" y="51"/>
                </a:cubicBezTo>
                <a:cubicBezTo>
                  <a:pt x="72" y="51"/>
                  <a:pt x="71" y="51"/>
                  <a:pt x="71" y="50"/>
                </a:cubicBezTo>
                <a:cubicBezTo>
                  <a:pt x="70" y="50"/>
                  <a:pt x="59" y="40"/>
                  <a:pt x="45" y="40"/>
                </a:cubicBezTo>
                <a:cubicBezTo>
                  <a:pt x="34" y="40"/>
                  <a:pt x="26" y="46"/>
                  <a:pt x="26" y="54"/>
                </a:cubicBezTo>
                <a:cubicBezTo>
                  <a:pt x="26" y="64"/>
                  <a:pt x="37" y="68"/>
                  <a:pt x="50" y="73"/>
                </a:cubicBezTo>
                <a:cubicBezTo>
                  <a:pt x="67" y="80"/>
                  <a:pt x="86" y="88"/>
                  <a:pt x="86" y="110"/>
                </a:cubicBezTo>
                <a:cubicBezTo>
                  <a:pt x="86" y="129"/>
                  <a:pt x="73" y="144"/>
                  <a:pt x="53" y="1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13" dirty="0">
              <a:solidFill>
                <a:schemeClr val="accent5"/>
              </a:solidFill>
            </a:endParaRPr>
          </a:p>
        </p:txBody>
      </p:sp>
      <p:sp>
        <p:nvSpPr>
          <p:cNvPr id="31" name="Freeform 65"/>
          <p:cNvSpPr>
            <a:spLocks noEditPoints="1"/>
          </p:cNvSpPr>
          <p:nvPr/>
        </p:nvSpPr>
        <p:spPr bwMode="auto">
          <a:xfrm>
            <a:off x="426985" y="3464152"/>
            <a:ext cx="264205" cy="189039"/>
          </a:xfrm>
          <a:custGeom>
            <a:avLst/>
            <a:gdLst>
              <a:gd name="T0" fmla="*/ 763 w 3584"/>
              <a:gd name="T1" fmla="*/ 1686 h 2687"/>
              <a:gd name="T2" fmla="*/ 996 w 3584"/>
              <a:gd name="T3" fmla="*/ 1876 h 2687"/>
              <a:gd name="T4" fmla="*/ 1212 w 3584"/>
              <a:gd name="T5" fmla="*/ 2067 h 2687"/>
              <a:gd name="T6" fmla="*/ 1400 w 3584"/>
              <a:gd name="T7" fmla="*/ 2264 h 2687"/>
              <a:gd name="T8" fmla="*/ 1382 w 3584"/>
              <a:gd name="T9" fmla="*/ 2616 h 2687"/>
              <a:gd name="T10" fmla="*/ 1055 w 3584"/>
              <a:gd name="T11" fmla="*/ 2635 h 2687"/>
              <a:gd name="T12" fmla="*/ 1046 w 3584"/>
              <a:gd name="T13" fmla="*/ 2390 h 2687"/>
              <a:gd name="T14" fmla="*/ 793 w 3584"/>
              <a:gd name="T15" fmla="*/ 2341 h 2687"/>
              <a:gd name="T16" fmla="*/ 760 w 3584"/>
              <a:gd name="T17" fmla="*/ 2154 h 2687"/>
              <a:gd name="T18" fmla="*/ 545 w 3584"/>
              <a:gd name="T19" fmla="*/ 2046 h 2687"/>
              <a:gd name="T20" fmla="*/ 502 w 3584"/>
              <a:gd name="T21" fmla="*/ 1911 h 2687"/>
              <a:gd name="T22" fmla="*/ 310 w 3584"/>
              <a:gd name="T23" fmla="*/ 1726 h 2687"/>
              <a:gd name="T24" fmla="*/ 567 w 3584"/>
              <a:gd name="T25" fmla="*/ 1457 h 2687"/>
              <a:gd name="T26" fmla="*/ 1656 w 3584"/>
              <a:gd name="T27" fmla="*/ 132 h 2687"/>
              <a:gd name="T28" fmla="*/ 1503 w 3584"/>
              <a:gd name="T29" fmla="*/ 242 h 2687"/>
              <a:gd name="T30" fmla="*/ 1129 w 3584"/>
              <a:gd name="T31" fmla="*/ 490 h 2687"/>
              <a:gd name="T32" fmla="*/ 1133 w 3584"/>
              <a:gd name="T33" fmla="*/ 1009 h 2687"/>
              <a:gd name="T34" fmla="*/ 1524 w 3584"/>
              <a:gd name="T35" fmla="*/ 1080 h 2687"/>
              <a:gd name="T36" fmla="*/ 2026 w 3584"/>
              <a:gd name="T37" fmla="*/ 879 h 2687"/>
              <a:gd name="T38" fmla="*/ 2224 w 3584"/>
              <a:gd name="T39" fmla="*/ 1016 h 2687"/>
              <a:gd name="T40" fmla="*/ 2359 w 3584"/>
              <a:gd name="T41" fmla="*/ 1156 h 2687"/>
              <a:gd name="T42" fmla="*/ 2492 w 3584"/>
              <a:gd name="T43" fmla="*/ 1295 h 2687"/>
              <a:gd name="T44" fmla="*/ 2841 w 3584"/>
              <a:gd name="T45" fmla="*/ 1656 h 2687"/>
              <a:gd name="T46" fmla="*/ 2770 w 3584"/>
              <a:gd name="T47" fmla="*/ 1928 h 2687"/>
              <a:gd name="T48" fmla="*/ 2488 w 3584"/>
              <a:gd name="T49" fmla="*/ 1753 h 2687"/>
              <a:gd name="T50" fmla="*/ 2349 w 3584"/>
              <a:gd name="T51" fmla="*/ 1626 h 2687"/>
              <a:gd name="T52" fmla="*/ 2340 w 3584"/>
              <a:gd name="T53" fmla="*/ 1664 h 2687"/>
              <a:gd name="T54" fmla="*/ 2578 w 3584"/>
              <a:gd name="T55" fmla="*/ 1930 h 2687"/>
              <a:gd name="T56" fmla="*/ 2552 w 3584"/>
              <a:gd name="T57" fmla="*/ 2176 h 2687"/>
              <a:gd name="T58" fmla="*/ 2266 w 3584"/>
              <a:gd name="T59" fmla="*/ 2070 h 2687"/>
              <a:gd name="T60" fmla="*/ 2025 w 3584"/>
              <a:gd name="T61" fmla="*/ 1855 h 2687"/>
              <a:gd name="T62" fmla="*/ 2147 w 3584"/>
              <a:gd name="T63" fmla="*/ 2024 h 2687"/>
              <a:gd name="T64" fmla="*/ 2312 w 3584"/>
              <a:gd name="T65" fmla="*/ 2280 h 2687"/>
              <a:gd name="T66" fmla="*/ 2066 w 3584"/>
              <a:gd name="T67" fmla="*/ 2400 h 2687"/>
              <a:gd name="T68" fmla="*/ 1827 w 3584"/>
              <a:gd name="T69" fmla="*/ 2151 h 2687"/>
              <a:gd name="T70" fmla="*/ 1737 w 3584"/>
              <a:gd name="T71" fmla="*/ 2100 h 2687"/>
              <a:gd name="T72" fmla="*/ 1848 w 3584"/>
              <a:gd name="T73" fmla="*/ 2248 h 2687"/>
              <a:gd name="T74" fmla="*/ 1987 w 3584"/>
              <a:gd name="T75" fmla="*/ 2508 h 2687"/>
              <a:gd name="T76" fmla="*/ 1724 w 3584"/>
              <a:gd name="T77" fmla="*/ 2582 h 2687"/>
              <a:gd name="T78" fmla="*/ 1644 w 3584"/>
              <a:gd name="T79" fmla="*/ 2446 h 2687"/>
              <a:gd name="T80" fmla="*/ 1392 w 3584"/>
              <a:gd name="T81" fmla="*/ 2069 h 2687"/>
              <a:gd name="T82" fmla="*/ 1097 w 3584"/>
              <a:gd name="T83" fmla="*/ 1681 h 2687"/>
              <a:gd name="T84" fmla="*/ 734 w 3584"/>
              <a:gd name="T85" fmla="*/ 1321 h 2687"/>
              <a:gd name="T86" fmla="*/ 267 w 3584"/>
              <a:gd name="T87" fmla="*/ 1429 h 2687"/>
              <a:gd name="T88" fmla="*/ 11 w 3584"/>
              <a:gd name="T89" fmla="*/ 1498 h 2687"/>
              <a:gd name="T90" fmla="*/ 619 w 3584"/>
              <a:gd name="T91" fmla="*/ 351 h 2687"/>
              <a:gd name="T92" fmla="*/ 772 w 3584"/>
              <a:gd name="T93" fmla="*/ 263 h 2687"/>
              <a:gd name="T94" fmla="*/ 1188 w 3584"/>
              <a:gd name="T95" fmla="*/ 50 h 2687"/>
              <a:gd name="T96" fmla="*/ 2446 w 3584"/>
              <a:gd name="T97" fmla="*/ 56 h 2687"/>
              <a:gd name="T98" fmla="*/ 2825 w 3584"/>
              <a:gd name="T99" fmla="*/ 385 h 2687"/>
              <a:gd name="T100" fmla="*/ 2962 w 3584"/>
              <a:gd name="T101" fmla="*/ 458 h 2687"/>
              <a:gd name="T102" fmla="*/ 3316 w 3584"/>
              <a:gd name="T103" fmla="*/ 398 h 2687"/>
              <a:gd name="T104" fmla="*/ 3584 w 3584"/>
              <a:gd name="T105" fmla="*/ 1458 h 2687"/>
              <a:gd name="T106" fmla="*/ 3335 w 3584"/>
              <a:gd name="T107" fmla="*/ 1506 h 2687"/>
              <a:gd name="T108" fmla="*/ 3055 w 3584"/>
              <a:gd name="T109" fmla="*/ 1502 h 2687"/>
              <a:gd name="T110" fmla="*/ 2714 w 3584"/>
              <a:gd name="T111" fmla="*/ 1171 h 2687"/>
              <a:gd name="T112" fmla="*/ 2325 w 3584"/>
              <a:gd name="T113" fmla="*/ 772 h 2687"/>
              <a:gd name="T114" fmla="*/ 2197 w 3584"/>
              <a:gd name="T115" fmla="*/ 653 h 2687"/>
              <a:gd name="T116" fmla="*/ 1845 w 3584"/>
              <a:gd name="T117" fmla="*/ 733 h 2687"/>
              <a:gd name="T118" fmla="*/ 1414 w 3584"/>
              <a:gd name="T119" fmla="*/ 952 h 2687"/>
              <a:gd name="T120" fmla="*/ 1186 w 3584"/>
              <a:gd name="T121" fmla="*/ 674 h 2687"/>
              <a:gd name="T122" fmla="*/ 1604 w 3584"/>
              <a:gd name="T123" fmla="*/ 363 h 2687"/>
              <a:gd name="T124" fmla="*/ 2186 w 3584"/>
              <a:gd name="T125" fmla="*/ 28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84" h="2687">
                <a:moveTo>
                  <a:pt x="567" y="1457"/>
                </a:moveTo>
                <a:lnTo>
                  <a:pt x="600" y="1458"/>
                </a:lnTo>
                <a:lnTo>
                  <a:pt x="632" y="1466"/>
                </a:lnTo>
                <a:lnTo>
                  <a:pt x="661" y="1478"/>
                </a:lnTo>
                <a:lnTo>
                  <a:pt x="689" y="1495"/>
                </a:lnTo>
                <a:lnTo>
                  <a:pt x="715" y="1517"/>
                </a:lnTo>
                <a:lnTo>
                  <a:pt x="733" y="1541"/>
                </a:lnTo>
                <a:lnTo>
                  <a:pt x="747" y="1567"/>
                </a:lnTo>
                <a:lnTo>
                  <a:pt x="757" y="1596"/>
                </a:lnTo>
                <a:lnTo>
                  <a:pt x="764" y="1625"/>
                </a:lnTo>
                <a:lnTo>
                  <a:pt x="765" y="1656"/>
                </a:lnTo>
                <a:lnTo>
                  <a:pt x="763" y="1686"/>
                </a:lnTo>
                <a:lnTo>
                  <a:pt x="756" y="1717"/>
                </a:lnTo>
                <a:lnTo>
                  <a:pt x="785" y="1712"/>
                </a:lnTo>
                <a:lnTo>
                  <a:pt x="815" y="1710"/>
                </a:lnTo>
                <a:lnTo>
                  <a:pt x="844" y="1714"/>
                </a:lnTo>
                <a:lnTo>
                  <a:pt x="873" y="1720"/>
                </a:lnTo>
                <a:lnTo>
                  <a:pt x="899" y="1731"/>
                </a:lnTo>
                <a:lnTo>
                  <a:pt x="924" y="1747"/>
                </a:lnTo>
                <a:lnTo>
                  <a:pt x="947" y="1767"/>
                </a:lnTo>
                <a:lnTo>
                  <a:pt x="965" y="1792"/>
                </a:lnTo>
                <a:lnTo>
                  <a:pt x="981" y="1818"/>
                </a:lnTo>
                <a:lnTo>
                  <a:pt x="991" y="1847"/>
                </a:lnTo>
                <a:lnTo>
                  <a:pt x="996" y="1876"/>
                </a:lnTo>
                <a:lnTo>
                  <a:pt x="997" y="1906"/>
                </a:lnTo>
                <a:lnTo>
                  <a:pt x="995" y="1937"/>
                </a:lnTo>
                <a:lnTo>
                  <a:pt x="988" y="1968"/>
                </a:lnTo>
                <a:lnTo>
                  <a:pt x="1018" y="1962"/>
                </a:lnTo>
                <a:lnTo>
                  <a:pt x="1047" y="1961"/>
                </a:lnTo>
                <a:lnTo>
                  <a:pt x="1077" y="1963"/>
                </a:lnTo>
                <a:lnTo>
                  <a:pt x="1105" y="1971"/>
                </a:lnTo>
                <a:lnTo>
                  <a:pt x="1132" y="1982"/>
                </a:lnTo>
                <a:lnTo>
                  <a:pt x="1156" y="1997"/>
                </a:lnTo>
                <a:lnTo>
                  <a:pt x="1179" y="2018"/>
                </a:lnTo>
                <a:lnTo>
                  <a:pt x="1198" y="2041"/>
                </a:lnTo>
                <a:lnTo>
                  <a:pt x="1212" y="2067"/>
                </a:lnTo>
                <a:lnTo>
                  <a:pt x="1223" y="2093"/>
                </a:lnTo>
                <a:lnTo>
                  <a:pt x="1229" y="2122"/>
                </a:lnTo>
                <a:lnTo>
                  <a:pt x="1232" y="2151"/>
                </a:lnTo>
                <a:lnTo>
                  <a:pt x="1229" y="2180"/>
                </a:lnTo>
                <a:lnTo>
                  <a:pt x="1225" y="2210"/>
                </a:lnTo>
                <a:lnTo>
                  <a:pt x="1215" y="2239"/>
                </a:lnTo>
                <a:lnTo>
                  <a:pt x="1248" y="2232"/>
                </a:lnTo>
                <a:lnTo>
                  <a:pt x="1280" y="2228"/>
                </a:lnTo>
                <a:lnTo>
                  <a:pt x="1311" y="2230"/>
                </a:lnTo>
                <a:lnTo>
                  <a:pt x="1343" y="2236"/>
                </a:lnTo>
                <a:lnTo>
                  <a:pt x="1372" y="2248"/>
                </a:lnTo>
                <a:lnTo>
                  <a:pt x="1400" y="2264"/>
                </a:lnTo>
                <a:lnTo>
                  <a:pt x="1424" y="2286"/>
                </a:lnTo>
                <a:lnTo>
                  <a:pt x="1444" y="2312"/>
                </a:lnTo>
                <a:lnTo>
                  <a:pt x="1461" y="2342"/>
                </a:lnTo>
                <a:lnTo>
                  <a:pt x="1471" y="2374"/>
                </a:lnTo>
                <a:lnTo>
                  <a:pt x="1476" y="2406"/>
                </a:lnTo>
                <a:lnTo>
                  <a:pt x="1477" y="2440"/>
                </a:lnTo>
                <a:lnTo>
                  <a:pt x="1472" y="2473"/>
                </a:lnTo>
                <a:lnTo>
                  <a:pt x="1463" y="2507"/>
                </a:lnTo>
                <a:lnTo>
                  <a:pt x="1448" y="2538"/>
                </a:lnTo>
                <a:lnTo>
                  <a:pt x="1429" y="2569"/>
                </a:lnTo>
                <a:lnTo>
                  <a:pt x="1404" y="2597"/>
                </a:lnTo>
                <a:lnTo>
                  <a:pt x="1382" y="2616"/>
                </a:lnTo>
                <a:lnTo>
                  <a:pt x="1357" y="2634"/>
                </a:lnTo>
                <a:lnTo>
                  <a:pt x="1330" y="2650"/>
                </a:lnTo>
                <a:lnTo>
                  <a:pt x="1301" y="2663"/>
                </a:lnTo>
                <a:lnTo>
                  <a:pt x="1272" y="2674"/>
                </a:lnTo>
                <a:lnTo>
                  <a:pt x="1241" y="2681"/>
                </a:lnTo>
                <a:lnTo>
                  <a:pt x="1211" y="2686"/>
                </a:lnTo>
                <a:lnTo>
                  <a:pt x="1180" y="2687"/>
                </a:lnTo>
                <a:lnTo>
                  <a:pt x="1151" y="2684"/>
                </a:lnTo>
                <a:lnTo>
                  <a:pt x="1124" y="2679"/>
                </a:lnTo>
                <a:lnTo>
                  <a:pt x="1097" y="2668"/>
                </a:lnTo>
                <a:lnTo>
                  <a:pt x="1075" y="2654"/>
                </a:lnTo>
                <a:lnTo>
                  <a:pt x="1055" y="2635"/>
                </a:lnTo>
                <a:lnTo>
                  <a:pt x="1036" y="2610"/>
                </a:lnTo>
                <a:lnTo>
                  <a:pt x="1024" y="2585"/>
                </a:lnTo>
                <a:lnTo>
                  <a:pt x="1018" y="2561"/>
                </a:lnTo>
                <a:lnTo>
                  <a:pt x="1016" y="2537"/>
                </a:lnTo>
                <a:lnTo>
                  <a:pt x="1018" y="2514"/>
                </a:lnTo>
                <a:lnTo>
                  <a:pt x="1023" y="2491"/>
                </a:lnTo>
                <a:lnTo>
                  <a:pt x="1030" y="2470"/>
                </a:lnTo>
                <a:lnTo>
                  <a:pt x="1039" y="2448"/>
                </a:lnTo>
                <a:lnTo>
                  <a:pt x="1048" y="2426"/>
                </a:lnTo>
                <a:lnTo>
                  <a:pt x="1057" y="2404"/>
                </a:lnTo>
                <a:lnTo>
                  <a:pt x="1066" y="2383"/>
                </a:lnTo>
                <a:lnTo>
                  <a:pt x="1046" y="2390"/>
                </a:lnTo>
                <a:lnTo>
                  <a:pt x="1025" y="2396"/>
                </a:lnTo>
                <a:lnTo>
                  <a:pt x="1005" y="2403"/>
                </a:lnTo>
                <a:lnTo>
                  <a:pt x="982" y="2408"/>
                </a:lnTo>
                <a:lnTo>
                  <a:pt x="959" y="2414"/>
                </a:lnTo>
                <a:lnTo>
                  <a:pt x="936" y="2416"/>
                </a:lnTo>
                <a:lnTo>
                  <a:pt x="913" y="2417"/>
                </a:lnTo>
                <a:lnTo>
                  <a:pt x="890" y="2415"/>
                </a:lnTo>
                <a:lnTo>
                  <a:pt x="868" y="2410"/>
                </a:lnTo>
                <a:lnTo>
                  <a:pt x="848" y="2400"/>
                </a:lnTo>
                <a:lnTo>
                  <a:pt x="828" y="2386"/>
                </a:lnTo>
                <a:lnTo>
                  <a:pt x="811" y="2367"/>
                </a:lnTo>
                <a:lnTo>
                  <a:pt x="793" y="2341"/>
                </a:lnTo>
                <a:lnTo>
                  <a:pt x="783" y="2317"/>
                </a:lnTo>
                <a:lnTo>
                  <a:pt x="778" y="2293"/>
                </a:lnTo>
                <a:lnTo>
                  <a:pt x="778" y="2269"/>
                </a:lnTo>
                <a:lnTo>
                  <a:pt x="781" y="2246"/>
                </a:lnTo>
                <a:lnTo>
                  <a:pt x="787" y="2224"/>
                </a:lnTo>
                <a:lnTo>
                  <a:pt x="794" y="2201"/>
                </a:lnTo>
                <a:lnTo>
                  <a:pt x="802" y="2179"/>
                </a:lnTo>
                <a:lnTo>
                  <a:pt x="809" y="2159"/>
                </a:lnTo>
                <a:lnTo>
                  <a:pt x="817" y="2137"/>
                </a:lnTo>
                <a:lnTo>
                  <a:pt x="799" y="2142"/>
                </a:lnTo>
                <a:lnTo>
                  <a:pt x="780" y="2148"/>
                </a:lnTo>
                <a:lnTo>
                  <a:pt x="760" y="2154"/>
                </a:lnTo>
                <a:lnTo>
                  <a:pt x="740" y="2160"/>
                </a:lnTo>
                <a:lnTo>
                  <a:pt x="719" y="2164"/>
                </a:lnTo>
                <a:lnTo>
                  <a:pt x="698" y="2168"/>
                </a:lnTo>
                <a:lnTo>
                  <a:pt x="677" y="2168"/>
                </a:lnTo>
                <a:lnTo>
                  <a:pt x="656" y="2167"/>
                </a:lnTo>
                <a:lnTo>
                  <a:pt x="636" y="2162"/>
                </a:lnTo>
                <a:lnTo>
                  <a:pt x="615" y="2152"/>
                </a:lnTo>
                <a:lnTo>
                  <a:pt x="597" y="2137"/>
                </a:lnTo>
                <a:lnTo>
                  <a:pt x="578" y="2117"/>
                </a:lnTo>
                <a:lnTo>
                  <a:pt x="562" y="2092"/>
                </a:lnTo>
                <a:lnTo>
                  <a:pt x="551" y="2068"/>
                </a:lnTo>
                <a:lnTo>
                  <a:pt x="545" y="2046"/>
                </a:lnTo>
                <a:lnTo>
                  <a:pt x="544" y="2024"/>
                </a:lnTo>
                <a:lnTo>
                  <a:pt x="545" y="2004"/>
                </a:lnTo>
                <a:lnTo>
                  <a:pt x="550" y="1983"/>
                </a:lnTo>
                <a:lnTo>
                  <a:pt x="556" y="1963"/>
                </a:lnTo>
                <a:lnTo>
                  <a:pt x="563" y="1945"/>
                </a:lnTo>
                <a:lnTo>
                  <a:pt x="571" y="1925"/>
                </a:lnTo>
                <a:lnTo>
                  <a:pt x="578" y="1906"/>
                </a:lnTo>
                <a:lnTo>
                  <a:pt x="585" y="1887"/>
                </a:lnTo>
                <a:lnTo>
                  <a:pt x="565" y="1892"/>
                </a:lnTo>
                <a:lnTo>
                  <a:pt x="544" y="1899"/>
                </a:lnTo>
                <a:lnTo>
                  <a:pt x="524" y="1906"/>
                </a:lnTo>
                <a:lnTo>
                  <a:pt x="502" y="1911"/>
                </a:lnTo>
                <a:lnTo>
                  <a:pt x="480" y="1916"/>
                </a:lnTo>
                <a:lnTo>
                  <a:pt x="457" y="1919"/>
                </a:lnTo>
                <a:lnTo>
                  <a:pt x="435" y="1918"/>
                </a:lnTo>
                <a:lnTo>
                  <a:pt x="412" y="1913"/>
                </a:lnTo>
                <a:lnTo>
                  <a:pt x="389" y="1903"/>
                </a:lnTo>
                <a:lnTo>
                  <a:pt x="368" y="1888"/>
                </a:lnTo>
                <a:lnTo>
                  <a:pt x="346" y="1866"/>
                </a:lnTo>
                <a:lnTo>
                  <a:pt x="328" y="1841"/>
                </a:lnTo>
                <a:lnTo>
                  <a:pt x="317" y="1815"/>
                </a:lnTo>
                <a:lnTo>
                  <a:pt x="311" y="1786"/>
                </a:lnTo>
                <a:lnTo>
                  <a:pt x="309" y="1756"/>
                </a:lnTo>
                <a:lnTo>
                  <a:pt x="310" y="1726"/>
                </a:lnTo>
                <a:lnTo>
                  <a:pt x="316" y="1694"/>
                </a:lnTo>
                <a:lnTo>
                  <a:pt x="325" y="1662"/>
                </a:lnTo>
                <a:lnTo>
                  <a:pt x="338" y="1632"/>
                </a:lnTo>
                <a:lnTo>
                  <a:pt x="353" y="1602"/>
                </a:lnTo>
                <a:lnTo>
                  <a:pt x="371" y="1575"/>
                </a:lnTo>
                <a:lnTo>
                  <a:pt x="391" y="1549"/>
                </a:lnTo>
                <a:lnTo>
                  <a:pt x="412" y="1526"/>
                </a:lnTo>
                <a:lnTo>
                  <a:pt x="440" y="1502"/>
                </a:lnTo>
                <a:lnTo>
                  <a:pt x="470" y="1483"/>
                </a:lnTo>
                <a:lnTo>
                  <a:pt x="502" y="1469"/>
                </a:lnTo>
                <a:lnTo>
                  <a:pt x="535" y="1460"/>
                </a:lnTo>
                <a:lnTo>
                  <a:pt x="567" y="1457"/>
                </a:lnTo>
                <a:close/>
                <a:moveTo>
                  <a:pt x="1351" y="15"/>
                </a:moveTo>
                <a:lnTo>
                  <a:pt x="1395" y="17"/>
                </a:lnTo>
                <a:lnTo>
                  <a:pt x="1437" y="23"/>
                </a:lnTo>
                <a:lnTo>
                  <a:pt x="1475" y="31"/>
                </a:lnTo>
                <a:lnTo>
                  <a:pt x="1510" y="41"/>
                </a:lnTo>
                <a:lnTo>
                  <a:pt x="1540" y="54"/>
                </a:lnTo>
                <a:lnTo>
                  <a:pt x="1568" y="67"/>
                </a:lnTo>
                <a:lnTo>
                  <a:pt x="1592" y="82"/>
                </a:lnTo>
                <a:lnTo>
                  <a:pt x="1612" y="96"/>
                </a:lnTo>
                <a:lnTo>
                  <a:pt x="1631" y="109"/>
                </a:lnTo>
                <a:lnTo>
                  <a:pt x="1645" y="121"/>
                </a:lnTo>
                <a:lnTo>
                  <a:pt x="1656" y="132"/>
                </a:lnTo>
                <a:lnTo>
                  <a:pt x="1664" y="139"/>
                </a:lnTo>
                <a:lnTo>
                  <a:pt x="1668" y="145"/>
                </a:lnTo>
                <a:lnTo>
                  <a:pt x="1669" y="147"/>
                </a:lnTo>
                <a:lnTo>
                  <a:pt x="1667" y="149"/>
                </a:lnTo>
                <a:lnTo>
                  <a:pt x="1659" y="152"/>
                </a:lnTo>
                <a:lnTo>
                  <a:pt x="1647" y="160"/>
                </a:lnTo>
                <a:lnTo>
                  <a:pt x="1631" y="169"/>
                </a:lnTo>
                <a:lnTo>
                  <a:pt x="1610" y="180"/>
                </a:lnTo>
                <a:lnTo>
                  <a:pt x="1587" y="193"/>
                </a:lnTo>
                <a:lnTo>
                  <a:pt x="1561" y="208"/>
                </a:lnTo>
                <a:lnTo>
                  <a:pt x="1533" y="224"/>
                </a:lnTo>
                <a:lnTo>
                  <a:pt x="1503" y="242"/>
                </a:lnTo>
                <a:lnTo>
                  <a:pt x="1472" y="260"/>
                </a:lnTo>
                <a:lnTo>
                  <a:pt x="1439" y="279"/>
                </a:lnTo>
                <a:lnTo>
                  <a:pt x="1406" y="299"/>
                </a:lnTo>
                <a:lnTo>
                  <a:pt x="1372" y="318"/>
                </a:lnTo>
                <a:lnTo>
                  <a:pt x="1340" y="339"/>
                </a:lnTo>
                <a:lnTo>
                  <a:pt x="1308" y="359"/>
                </a:lnTo>
                <a:lnTo>
                  <a:pt x="1277" y="378"/>
                </a:lnTo>
                <a:lnTo>
                  <a:pt x="1249" y="397"/>
                </a:lnTo>
                <a:lnTo>
                  <a:pt x="1222" y="414"/>
                </a:lnTo>
                <a:lnTo>
                  <a:pt x="1198" y="432"/>
                </a:lnTo>
                <a:lnTo>
                  <a:pt x="1162" y="458"/>
                </a:lnTo>
                <a:lnTo>
                  <a:pt x="1129" y="490"/>
                </a:lnTo>
                <a:lnTo>
                  <a:pt x="1100" y="524"/>
                </a:lnTo>
                <a:lnTo>
                  <a:pt x="1075" y="564"/>
                </a:lnTo>
                <a:lnTo>
                  <a:pt x="1055" y="605"/>
                </a:lnTo>
                <a:lnTo>
                  <a:pt x="1041" y="650"/>
                </a:lnTo>
                <a:lnTo>
                  <a:pt x="1031" y="697"/>
                </a:lnTo>
                <a:lnTo>
                  <a:pt x="1029" y="746"/>
                </a:lnTo>
                <a:lnTo>
                  <a:pt x="1032" y="796"/>
                </a:lnTo>
                <a:lnTo>
                  <a:pt x="1041" y="845"/>
                </a:lnTo>
                <a:lnTo>
                  <a:pt x="1056" y="891"/>
                </a:lnTo>
                <a:lnTo>
                  <a:pt x="1077" y="934"/>
                </a:lnTo>
                <a:lnTo>
                  <a:pt x="1103" y="973"/>
                </a:lnTo>
                <a:lnTo>
                  <a:pt x="1133" y="1009"/>
                </a:lnTo>
                <a:lnTo>
                  <a:pt x="1167" y="1040"/>
                </a:lnTo>
                <a:lnTo>
                  <a:pt x="1205" y="1067"/>
                </a:lnTo>
                <a:lnTo>
                  <a:pt x="1247" y="1088"/>
                </a:lnTo>
                <a:lnTo>
                  <a:pt x="1292" y="1104"/>
                </a:lnTo>
                <a:lnTo>
                  <a:pt x="1339" y="1114"/>
                </a:lnTo>
                <a:lnTo>
                  <a:pt x="1387" y="1118"/>
                </a:lnTo>
                <a:lnTo>
                  <a:pt x="1397" y="1117"/>
                </a:lnTo>
                <a:lnTo>
                  <a:pt x="1413" y="1114"/>
                </a:lnTo>
                <a:lnTo>
                  <a:pt x="1435" y="1109"/>
                </a:lnTo>
                <a:lnTo>
                  <a:pt x="1461" y="1102"/>
                </a:lnTo>
                <a:lnTo>
                  <a:pt x="1490" y="1092"/>
                </a:lnTo>
                <a:lnTo>
                  <a:pt x="1524" y="1080"/>
                </a:lnTo>
                <a:lnTo>
                  <a:pt x="1560" y="1063"/>
                </a:lnTo>
                <a:lnTo>
                  <a:pt x="1597" y="1045"/>
                </a:lnTo>
                <a:lnTo>
                  <a:pt x="1646" y="1021"/>
                </a:lnTo>
                <a:lnTo>
                  <a:pt x="1699" y="996"/>
                </a:lnTo>
                <a:lnTo>
                  <a:pt x="1753" y="970"/>
                </a:lnTo>
                <a:lnTo>
                  <a:pt x="1808" y="944"/>
                </a:lnTo>
                <a:lnTo>
                  <a:pt x="1861" y="919"/>
                </a:lnTo>
                <a:lnTo>
                  <a:pt x="1911" y="896"/>
                </a:lnTo>
                <a:lnTo>
                  <a:pt x="1942" y="884"/>
                </a:lnTo>
                <a:lnTo>
                  <a:pt x="1971" y="878"/>
                </a:lnTo>
                <a:lnTo>
                  <a:pt x="2000" y="877"/>
                </a:lnTo>
                <a:lnTo>
                  <a:pt x="2026" y="879"/>
                </a:lnTo>
                <a:lnTo>
                  <a:pt x="2050" y="883"/>
                </a:lnTo>
                <a:lnTo>
                  <a:pt x="2073" y="891"/>
                </a:lnTo>
                <a:lnTo>
                  <a:pt x="2092" y="900"/>
                </a:lnTo>
                <a:lnTo>
                  <a:pt x="2110" y="910"/>
                </a:lnTo>
                <a:lnTo>
                  <a:pt x="2124" y="918"/>
                </a:lnTo>
                <a:lnTo>
                  <a:pt x="2136" y="927"/>
                </a:lnTo>
                <a:lnTo>
                  <a:pt x="2145" y="935"/>
                </a:lnTo>
                <a:lnTo>
                  <a:pt x="2150" y="939"/>
                </a:lnTo>
                <a:lnTo>
                  <a:pt x="2152" y="941"/>
                </a:lnTo>
                <a:lnTo>
                  <a:pt x="2179" y="968"/>
                </a:lnTo>
                <a:lnTo>
                  <a:pt x="2203" y="994"/>
                </a:lnTo>
                <a:lnTo>
                  <a:pt x="2224" y="1016"/>
                </a:lnTo>
                <a:lnTo>
                  <a:pt x="2243" y="1036"/>
                </a:lnTo>
                <a:lnTo>
                  <a:pt x="2260" y="1054"/>
                </a:lnTo>
                <a:lnTo>
                  <a:pt x="2276" y="1070"/>
                </a:lnTo>
                <a:lnTo>
                  <a:pt x="2289" y="1084"/>
                </a:lnTo>
                <a:lnTo>
                  <a:pt x="2301" y="1096"/>
                </a:lnTo>
                <a:lnTo>
                  <a:pt x="2312" y="1108"/>
                </a:lnTo>
                <a:lnTo>
                  <a:pt x="2321" y="1118"/>
                </a:lnTo>
                <a:lnTo>
                  <a:pt x="2330" y="1127"/>
                </a:lnTo>
                <a:lnTo>
                  <a:pt x="2338" y="1134"/>
                </a:lnTo>
                <a:lnTo>
                  <a:pt x="2345" y="1142"/>
                </a:lnTo>
                <a:lnTo>
                  <a:pt x="2352" y="1150"/>
                </a:lnTo>
                <a:lnTo>
                  <a:pt x="2359" y="1156"/>
                </a:lnTo>
                <a:lnTo>
                  <a:pt x="2365" y="1164"/>
                </a:lnTo>
                <a:lnTo>
                  <a:pt x="2373" y="1170"/>
                </a:lnTo>
                <a:lnTo>
                  <a:pt x="2379" y="1178"/>
                </a:lnTo>
                <a:lnTo>
                  <a:pt x="2387" y="1186"/>
                </a:lnTo>
                <a:lnTo>
                  <a:pt x="2396" y="1195"/>
                </a:lnTo>
                <a:lnTo>
                  <a:pt x="2405" y="1205"/>
                </a:lnTo>
                <a:lnTo>
                  <a:pt x="2415" y="1216"/>
                </a:lnTo>
                <a:lnTo>
                  <a:pt x="2427" y="1228"/>
                </a:lnTo>
                <a:lnTo>
                  <a:pt x="2440" y="1242"/>
                </a:lnTo>
                <a:lnTo>
                  <a:pt x="2456" y="1258"/>
                </a:lnTo>
                <a:lnTo>
                  <a:pt x="2473" y="1275"/>
                </a:lnTo>
                <a:lnTo>
                  <a:pt x="2492" y="1295"/>
                </a:lnTo>
                <a:lnTo>
                  <a:pt x="2512" y="1316"/>
                </a:lnTo>
                <a:lnTo>
                  <a:pt x="2536" y="1340"/>
                </a:lnTo>
                <a:lnTo>
                  <a:pt x="2563" y="1368"/>
                </a:lnTo>
                <a:lnTo>
                  <a:pt x="2592" y="1398"/>
                </a:lnTo>
                <a:lnTo>
                  <a:pt x="2624" y="1431"/>
                </a:lnTo>
                <a:lnTo>
                  <a:pt x="2659" y="1468"/>
                </a:lnTo>
                <a:lnTo>
                  <a:pt x="2698" y="1508"/>
                </a:lnTo>
                <a:lnTo>
                  <a:pt x="2739" y="1552"/>
                </a:lnTo>
                <a:lnTo>
                  <a:pt x="2785" y="1599"/>
                </a:lnTo>
                <a:lnTo>
                  <a:pt x="2835" y="1651"/>
                </a:lnTo>
                <a:lnTo>
                  <a:pt x="2839" y="1654"/>
                </a:lnTo>
                <a:lnTo>
                  <a:pt x="2841" y="1656"/>
                </a:lnTo>
                <a:lnTo>
                  <a:pt x="2859" y="1679"/>
                </a:lnTo>
                <a:lnTo>
                  <a:pt x="2872" y="1703"/>
                </a:lnTo>
                <a:lnTo>
                  <a:pt x="2882" y="1730"/>
                </a:lnTo>
                <a:lnTo>
                  <a:pt x="2887" y="1757"/>
                </a:lnTo>
                <a:lnTo>
                  <a:pt x="2887" y="1786"/>
                </a:lnTo>
                <a:lnTo>
                  <a:pt x="2881" y="1813"/>
                </a:lnTo>
                <a:lnTo>
                  <a:pt x="2872" y="1839"/>
                </a:lnTo>
                <a:lnTo>
                  <a:pt x="2859" y="1864"/>
                </a:lnTo>
                <a:lnTo>
                  <a:pt x="2841" y="1887"/>
                </a:lnTo>
                <a:lnTo>
                  <a:pt x="2819" y="1906"/>
                </a:lnTo>
                <a:lnTo>
                  <a:pt x="2795" y="1920"/>
                </a:lnTo>
                <a:lnTo>
                  <a:pt x="2770" y="1928"/>
                </a:lnTo>
                <a:lnTo>
                  <a:pt x="2743" y="1934"/>
                </a:lnTo>
                <a:lnTo>
                  <a:pt x="2716" y="1934"/>
                </a:lnTo>
                <a:lnTo>
                  <a:pt x="2689" y="1930"/>
                </a:lnTo>
                <a:lnTo>
                  <a:pt x="2664" y="1920"/>
                </a:lnTo>
                <a:lnTo>
                  <a:pt x="2640" y="1906"/>
                </a:lnTo>
                <a:lnTo>
                  <a:pt x="2618" y="1887"/>
                </a:lnTo>
                <a:lnTo>
                  <a:pt x="2617" y="1885"/>
                </a:lnTo>
                <a:lnTo>
                  <a:pt x="2615" y="1883"/>
                </a:lnTo>
                <a:lnTo>
                  <a:pt x="2579" y="1844"/>
                </a:lnTo>
                <a:lnTo>
                  <a:pt x="2545" y="1811"/>
                </a:lnTo>
                <a:lnTo>
                  <a:pt x="2516" y="1780"/>
                </a:lnTo>
                <a:lnTo>
                  <a:pt x="2488" y="1753"/>
                </a:lnTo>
                <a:lnTo>
                  <a:pt x="2465" y="1729"/>
                </a:lnTo>
                <a:lnTo>
                  <a:pt x="2445" y="1707"/>
                </a:lnTo>
                <a:lnTo>
                  <a:pt x="2426" y="1690"/>
                </a:lnTo>
                <a:lnTo>
                  <a:pt x="2411" y="1674"/>
                </a:lnTo>
                <a:lnTo>
                  <a:pt x="2398" y="1661"/>
                </a:lnTo>
                <a:lnTo>
                  <a:pt x="2386" y="1650"/>
                </a:lnTo>
                <a:lnTo>
                  <a:pt x="2377" y="1643"/>
                </a:lnTo>
                <a:lnTo>
                  <a:pt x="2368" y="1636"/>
                </a:lnTo>
                <a:lnTo>
                  <a:pt x="2362" y="1632"/>
                </a:lnTo>
                <a:lnTo>
                  <a:pt x="2357" y="1628"/>
                </a:lnTo>
                <a:lnTo>
                  <a:pt x="2353" y="1626"/>
                </a:lnTo>
                <a:lnTo>
                  <a:pt x="2349" y="1626"/>
                </a:lnTo>
                <a:lnTo>
                  <a:pt x="2347" y="1627"/>
                </a:lnTo>
                <a:lnTo>
                  <a:pt x="2344" y="1628"/>
                </a:lnTo>
                <a:lnTo>
                  <a:pt x="2341" y="1631"/>
                </a:lnTo>
                <a:lnTo>
                  <a:pt x="2339" y="1633"/>
                </a:lnTo>
                <a:lnTo>
                  <a:pt x="2337" y="1635"/>
                </a:lnTo>
                <a:lnTo>
                  <a:pt x="2335" y="1637"/>
                </a:lnTo>
                <a:lnTo>
                  <a:pt x="2333" y="1640"/>
                </a:lnTo>
                <a:lnTo>
                  <a:pt x="2332" y="1644"/>
                </a:lnTo>
                <a:lnTo>
                  <a:pt x="2332" y="1647"/>
                </a:lnTo>
                <a:lnTo>
                  <a:pt x="2333" y="1651"/>
                </a:lnTo>
                <a:lnTo>
                  <a:pt x="2336" y="1658"/>
                </a:lnTo>
                <a:lnTo>
                  <a:pt x="2340" y="1664"/>
                </a:lnTo>
                <a:lnTo>
                  <a:pt x="2345" y="1673"/>
                </a:lnTo>
                <a:lnTo>
                  <a:pt x="2353" y="1684"/>
                </a:lnTo>
                <a:lnTo>
                  <a:pt x="2362" y="1696"/>
                </a:lnTo>
                <a:lnTo>
                  <a:pt x="2374" y="1710"/>
                </a:lnTo>
                <a:lnTo>
                  <a:pt x="2389" y="1728"/>
                </a:lnTo>
                <a:lnTo>
                  <a:pt x="2405" y="1746"/>
                </a:lnTo>
                <a:lnTo>
                  <a:pt x="2426" y="1769"/>
                </a:lnTo>
                <a:lnTo>
                  <a:pt x="2449" y="1794"/>
                </a:lnTo>
                <a:lnTo>
                  <a:pt x="2475" y="1823"/>
                </a:lnTo>
                <a:lnTo>
                  <a:pt x="2506" y="1854"/>
                </a:lnTo>
                <a:lnTo>
                  <a:pt x="2540" y="1890"/>
                </a:lnTo>
                <a:lnTo>
                  <a:pt x="2578" y="1930"/>
                </a:lnTo>
                <a:lnTo>
                  <a:pt x="2580" y="1933"/>
                </a:lnTo>
                <a:lnTo>
                  <a:pt x="2582" y="1936"/>
                </a:lnTo>
                <a:lnTo>
                  <a:pt x="2583" y="1940"/>
                </a:lnTo>
                <a:lnTo>
                  <a:pt x="2600" y="1966"/>
                </a:lnTo>
                <a:lnTo>
                  <a:pt x="2611" y="1993"/>
                </a:lnTo>
                <a:lnTo>
                  <a:pt x="2617" y="2021"/>
                </a:lnTo>
                <a:lnTo>
                  <a:pt x="2618" y="2051"/>
                </a:lnTo>
                <a:lnTo>
                  <a:pt x="2614" y="2080"/>
                </a:lnTo>
                <a:lnTo>
                  <a:pt x="2605" y="2108"/>
                </a:lnTo>
                <a:lnTo>
                  <a:pt x="2592" y="2135"/>
                </a:lnTo>
                <a:lnTo>
                  <a:pt x="2572" y="2159"/>
                </a:lnTo>
                <a:lnTo>
                  <a:pt x="2552" y="2176"/>
                </a:lnTo>
                <a:lnTo>
                  <a:pt x="2529" y="2190"/>
                </a:lnTo>
                <a:lnTo>
                  <a:pt x="2504" y="2200"/>
                </a:lnTo>
                <a:lnTo>
                  <a:pt x="2479" y="2204"/>
                </a:lnTo>
                <a:lnTo>
                  <a:pt x="2452" y="2206"/>
                </a:lnTo>
                <a:lnTo>
                  <a:pt x="2426" y="2201"/>
                </a:lnTo>
                <a:lnTo>
                  <a:pt x="2401" y="2192"/>
                </a:lnTo>
                <a:lnTo>
                  <a:pt x="2377" y="2180"/>
                </a:lnTo>
                <a:lnTo>
                  <a:pt x="2356" y="2163"/>
                </a:lnTo>
                <a:lnTo>
                  <a:pt x="2355" y="2163"/>
                </a:lnTo>
                <a:lnTo>
                  <a:pt x="2354" y="2163"/>
                </a:lnTo>
                <a:lnTo>
                  <a:pt x="2308" y="2115"/>
                </a:lnTo>
                <a:lnTo>
                  <a:pt x="2266" y="2070"/>
                </a:lnTo>
                <a:lnTo>
                  <a:pt x="2227" y="2030"/>
                </a:lnTo>
                <a:lnTo>
                  <a:pt x="2192" y="1993"/>
                </a:lnTo>
                <a:lnTo>
                  <a:pt x="2160" y="1960"/>
                </a:lnTo>
                <a:lnTo>
                  <a:pt x="2132" y="1932"/>
                </a:lnTo>
                <a:lnTo>
                  <a:pt x="2108" y="1908"/>
                </a:lnTo>
                <a:lnTo>
                  <a:pt x="2086" y="1887"/>
                </a:lnTo>
                <a:lnTo>
                  <a:pt x="2068" y="1872"/>
                </a:lnTo>
                <a:lnTo>
                  <a:pt x="2053" y="1860"/>
                </a:lnTo>
                <a:lnTo>
                  <a:pt x="2042" y="1853"/>
                </a:lnTo>
                <a:lnTo>
                  <a:pt x="2033" y="1850"/>
                </a:lnTo>
                <a:lnTo>
                  <a:pt x="2028" y="1852"/>
                </a:lnTo>
                <a:lnTo>
                  <a:pt x="2025" y="1855"/>
                </a:lnTo>
                <a:lnTo>
                  <a:pt x="2024" y="1860"/>
                </a:lnTo>
                <a:lnTo>
                  <a:pt x="2024" y="1865"/>
                </a:lnTo>
                <a:lnTo>
                  <a:pt x="2026" y="1872"/>
                </a:lnTo>
                <a:lnTo>
                  <a:pt x="2029" y="1880"/>
                </a:lnTo>
                <a:lnTo>
                  <a:pt x="2035" y="1889"/>
                </a:lnTo>
                <a:lnTo>
                  <a:pt x="2042" y="1901"/>
                </a:lnTo>
                <a:lnTo>
                  <a:pt x="2052" y="1915"/>
                </a:lnTo>
                <a:lnTo>
                  <a:pt x="2065" y="1932"/>
                </a:lnTo>
                <a:lnTo>
                  <a:pt x="2080" y="1950"/>
                </a:lnTo>
                <a:lnTo>
                  <a:pt x="2099" y="1972"/>
                </a:lnTo>
                <a:lnTo>
                  <a:pt x="2121" y="1996"/>
                </a:lnTo>
                <a:lnTo>
                  <a:pt x="2147" y="2024"/>
                </a:lnTo>
                <a:lnTo>
                  <a:pt x="2176" y="2056"/>
                </a:lnTo>
                <a:lnTo>
                  <a:pt x="2209" y="2091"/>
                </a:lnTo>
                <a:lnTo>
                  <a:pt x="2246" y="2129"/>
                </a:lnTo>
                <a:lnTo>
                  <a:pt x="2252" y="2136"/>
                </a:lnTo>
                <a:lnTo>
                  <a:pt x="2256" y="2141"/>
                </a:lnTo>
                <a:lnTo>
                  <a:pt x="2261" y="2146"/>
                </a:lnTo>
                <a:lnTo>
                  <a:pt x="2267" y="2150"/>
                </a:lnTo>
                <a:lnTo>
                  <a:pt x="2284" y="2173"/>
                </a:lnTo>
                <a:lnTo>
                  <a:pt x="2299" y="2197"/>
                </a:lnTo>
                <a:lnTo>
                  <a:pt x="2307" y="2224"/>
                </a:lnTo>
                <a:lnTo>
                  <a:pt x="2312" y="2251"/>
                </a:lnTo>
                <a:lnTo>
                  <a:pt x="2312" y="2280"/>
                </a:lnTo>
                <a:lnTo>
                  <a:pt x="2307" y="2307"/>
                </a:lnTo>
                <a:lnTo>
                  <a:pt x="2299" y="2333"/>
                </a:lnTo>
                <a:lnTo>
                  <a:pt x="2284" y="2358"/>
                </a:lnTo>
                <a:lnTo>
                  <a:pt x="2267" y="2381"/>
                </a:lnTo>
                <a:lnTo>
                  <a:pt x="2245" y="2400"/>
                </a:lnTo>
                <a:lnTo>
                  <a:pt x="2221" y="2414"/>
                </a:lnTo>
                <a:lnTo>
                  <a:pt x="2195" y="2424"/>
                </a:lnTo>
                <a:lnTo>
                  <a:pt x="2169" y="2428"/>
                </a:lnTo>
                <a:lnTo>
                  <a:pt x="2141" y="2428"/>
                </a:lnTo>
                <a:lnTo>
                  <a:pt x="2115" y="2424"/>
                </a:lnTo>
                <a:lnTo>
                  <a:pt x="2090" y="2414"/>
                </a:lnTo>
                <a:lnTo>
                  <a:pt x="2066" y="2400"/>
                </a:lnTo>
                <a:lnTo>
                  <a:pt x="2044" y="2381"/>
                </a:lnTo>
                <a:lnTo>
                  <a:pt x="2036" y="2371"/>
                </a:lnTo>
                <a:lnTo>
                  <a:pt x="2029" y="2362"/>
                </a:lnTo>
                <a:lnTo>
                  <a:pt x="2027" y="2360"/>
                </a:lnTo>
                <a:lnTo>
                  <a:pt x="2025" y="2358"/>
                </a:lnTo>
                <a:lnTo>
                  <a:pt x="1985" y="2318"/>
                </a:lnTo>
                <a:lnTo>
                  <a:pt x="1951" y="2282"/>
                </a:lnTo>
                <a:lnTo>
                  <a:pt x="1920" y="2249"/>
                </a:lnTo>
                <a:lnTo>
                  <a:pt x="1893" y="2220"/>
                </a:lnTo>
                <a:lnTo>
                  <a:pt x="1868" y="2194"/>
                </a:lnTo>
                <a:lnTo>
                  <a:pt x="1847" y="2171"/>
                </a:lnTo>
                <a:lnTo>
                  <a:pt x="1827" y="2151"/>
                </a:lnTo>
                <a:lnTo>
                  <a:pt x="1812" y="2135"/>
                </a:lnTo>
                <a:lnTo>
                  <a:pt x="1798" y="2120"/>
                </a:lnTo>
                <a:lnTo>
                  <a:pt x="1786" y="2110"/>
                </a:lnTo>
                <a:lnTo>
                  <a:pt x="1776" y="2101"/>
                </a:lnTo>
                <a:lnTo>
                  <a:pt x="1768" y="2094"/>
                </a:lnTo>
                <a:lnTo>
                  <a:pt x="1761" y="2091"/>
                </a:lnTo>
                <a:lnTo>
                  <a:pt x="1755" y="2089"/>
                </a:lnTo>
                <a:lnTo>
                  <a:pt x="1751" y="2088"/>
                </a:lnTo>
                <a:lnTo>
                  <a:pt x="1747" y="2090"/>
                </a:lnTo>
                <a:lnTo>
                  <a:pt x="1742" y="2093"/>
                </a:lnTo>
                <a:lnTo>
                  <a:pt x="1739" y="2096"/>
                </a:lnTo>
                <a:lnTo>
                  <a:pt x="1737" y="2100"/>
                </a:lnTo>
                <a:lnTo>
                  <a:pt x="1736" y="2104"/>
                </a:lnTo>
                <a:lnTo>
                  <a:pt x="1736" y="2110"/>
                </a:lnTo>
                <a:lnTo>
                  <a:pt x="1737" y="2115"/>
                </a:lnTo>
                <a:lnTo>
                  <a:pt x="1740" y="2122"/>
                </a:lnTo>
                <a:lnTo>
                  <a:pt x="1744" y="2130"/>
                </a:lnTo>
                <a:lnTo>
                  <a:pt x="1752" y="2140"/>
                </a:lnTo>
                <a:lnTo>
                  <a:pt x="1761" y="2152"/>
                </a:lnTo>
                <a:lnTo>
                  <a:pt x="1773" y="2166"/>
                </a:lnTo>
                <a:lnTo>
                  <a:pt x="1787" y="2183"/>
                </a:lnTo>
                <a:lnTo>
                  <a:pt x="1804" y="2201"/>
                </a:lnTo>
                <a:lnTo>
                  <a:pt x="1824" y="2223"/>
                </a:lnTo>
                <a:lnTo>
                  <a:pt x="1848" y="2248"/>
                </a:lnTo>
                <a:lnTo>
                  <a:pt x="1874" y="2276"/>
                </a:lnTo>
                <a:lnTo>
                  <a:pt x="1905" y="2308"/>
                </a:lnTo>
                <a:lnTo>
                  <a:pt x="1940" y="2344"/>
                </a:lnTo>
                <a:lnTo>
                  <a:pt x="1940" y="2345"/>
                </a:lnTo>
                <a:lnTo>
                  <a:pt x="1943" y="2348"/>
                </a:lnTo>
                <a:lnTo>
                  <a:pt x="1946" y="2351"/>
                </a:lnTo>
                <a:lnTo>
                  <a:pt x="1964" y="2374"/>
                </a:lnTo>
                <a:lnTo>
                  <a:pt x="1978" y="2399"/>
                </a:lnTo>
                <a:lnTo>
                  <a:pt x="1987" y="2425"/>
                </a:lnTo>
                <a:lnTo>
                  <a:pt x="1991" y="2452"/>
                </a:lnTo>
                <a:lnTo>
                  <a:pt x="1991" y="2480"/>
                </a:lnTo>
                <a:lnTo>
                  <a:pt x="1987" y="2508"/>
                </a:lnTo>
                <a:lnTo>
                  <a:pt x="1978" y="2534"/>
                </a:lnTo>
                <a:lnTo>
                  <a:pt x="1964" y="2559"/>
                </a:lnTo>
                <a:lnTo>
                  <a:pt x="1946" y="2582"/>
                </a:lnTo>
                <a:lnTo>
                  <a:pt x="1924" y="2600"/>
                </a:lnTo>
                <a:lnTo>
                  <a:pt x="1900" y="2615"/>
                </a:lnTo>
                <a:lnTo>
                  <a:pt x="1874" y="2624"/>
                </a:lnTo>
                <a:lnTo>
                  <a:pt x="1848" y="2629"/>
                </a:lnTo>
                <a:lnTo>
                  <a:pt x="1821" y="2629"/>
                </a:lnTo>
                <a:lnTo>
                  <a:pt x="1795" y="2624"/>
                </a:lnTo>
                <a:lnTo>
                  <a:pt x="1768" y="2615"/>
                </a:lnTo>
                <a:lnTo>
                  <a:pt x="1744" y="2600"/>
                </a:lnTo>
                <a:lnTo>
                  <a:pt x="1724" y="2582"/>
                </a:lnTo>
                <a:lnTo>
                  <a:pt x="1713" y="2570"/>
                </a:lnTo>
                <a:lnTo>
                  <a:pt x="1701" y="2558"/>
                </a:lnTo>
                <a:lnTo>
                  <a:pt x="1689" y="2545"/>
                </a:lnTo>
                <a:lnTo>
                  <a:pt x="1677" y="2532"/>
                </a:lnTo>
                <a:lnTo>
                  <a:pt x="1666" y="2519"/>
                </a:lnTo>
                <a:lnTo>
                  <a:pt x="1656" y="2508"/>
                </a:lnTo>
                <a:lnTo>
                  <a:pt x="1648" y="2499"/>
                </a:lnTo>
                <a:lnTo>
                  <a:pt x="1643" y="2492"/>
                </a:lnTo>
                <a:lnTo>
                  <a:pt x="1641" y="2489"/>
                </a:lnTo>
                <a:lnTo>
                  <a:pt x="1640" y="2489"/>
                </a:lnTo>
                <a:lnTo>
                  <a:pt x="1640" y="2489"/>
                </a:lnTo>
                <a:lnTo>
                  <a:pt x="1644" y="2446"/>
                </a:lnTo>
                <a:lnTo>
                  <a:pt x="1644" y="2402"/>
                </a:lnTo>
                <a:lnTo>
                  <a:pt x="1640" y="2358"/>
                </a:lnTo>
                <a:lnTo>
                  <a:pt x="1631" y="2316"/>
                </a:lnTo>
                <a:lnTo>
                  <a:pt x="1617" y="2275"/>
                </a:lnTo>
                <a:lnTo>
                  <a:pt x="1597" y="2236"/>
                </a:lnTo>
                <a:lnTo>
                  <a:pt x="1574" y="2199"/>
                </a:lnTo>
                <a:lnTo>
                  <a:pt x="1546" y="2164"/>
                </a:lnTo>
                <a:lnTo>
                  <a:pt x="1519" y="2139"/>
                </a:lnTo>
                <a:lnTo>
                  <a:pt x="1490" y="2116"/>
                </a:lnTo>
                <a:lnTo>
                  <a:pt x="1459" y="2098"/>
                </a:lnTo>
                <a:lnTo>
                  <a:pt x="1426" y="2081"/>
                </a:lnTo>
                <a:lnTo>
                  <a:pt x="1392" y="2069"/>
                </a:lnTo>
                <a:lnTo>
                  <a:pt x="1381" y="2031"/>
                </a:lnTo>
                <a:lnTo>
                  <a:pt x="1367" y="1994"/>
                </a:lnTo>
                <a:lnTo>
                  <a:pt x="1348" y="1959"/>
                </a:lnTo>
                <a:lnTo>
                  <a:pt x="1327" y="1926"/>
                </a:lnTo>
                <a:lnTo>
                  <a:pt x="1301" y="1896"/>
                </a:lnTo>
                <a:lnTo>
                  <a:pt x="1269" y="1866"/>
                </a:lnTo>
                <a:lnTo>
                  <a:pt x="1234" y="1840"/>
                </a:lnTo>
                <a:lnTo>
                  <a:pt x="1196" y="1819"/>
                </a:lnTo>
                <a:lnTo>
                  <a:pt x="1154" y="1803"/>
                </a:lnTo>
                <a:lnTo>
                  <a:pt x="1140" y="1760"/>
                </a:lnTo>
                <a:lnTo>
                  <a:pt x="1121" y="1719"/>
                </a:lnTo>
                <a:lnTo>
                  <a:pt x="1097" y="1681"/>
                </a:lnTo>
                <a:lnTo>
                  <a:pt x="1069" y="1646"/>
                </a:lnTo>
                <a:lnTo>
                  <a:pt x="1036" y="1615"/>
                </a:lnTo>
                <a:lnTo>
                  <a:pt x="1001" y="1590"/>
                </a:lnTo>
                <a:lnTo>
                  <a:pt x="962" y="1568"/>
                </a:lnTo>
                <a:lnTo>
                  <a:pt x="922" y="1553"/>
                </a:lnTo>
                <a:lnTo>
                  <a:pt x="908" y="1510"/>
                </a:lnTo>
                <a:lnTo>
                  <a:pt x="889" y="1469"/>
                </a:lnTo>
                <a:lnTo>
                  <a:pt x="865" y="1431"/>
                </a:lnTo>
                <a:lnTo>
                  <a:pt x="837" y="1395"/>
                </a:lnTo>
                <a:lnTo>
                  <a:pt x="805" y="1367"/>
                </a:lnTo>
                <a:lnTo>
                  <a:pt x="770" y="1342"/>
                </a:lnTo>
                <a:lnTo>
                  <a:pt x="734" y="1321"/>
                </a:lnTo>
                <a:lnTo>
                  <a:pt x="695" y="1306"/>
                </a:lnTo>
                <a:lnTo>
                  <a:pt x="655" y="1295"/>
                </a:lnTo>
                <a:lnTo>
                  <a:pt x="613" y="1288"/>
                </a:lnTo>
                <a:lnTo>
                  <a:pt x="571" y="1286"/>
                </a:lnTo>
                <a:lnTo>
                  <a:pt x="528" y="1288"/>
                </a:lnTo>
                <a:lnTo>
                  <a:pt x="485" y="1296"/>
                </a:lnTo>
                <a:lnTo>
                  <a:pt x="444" y="1308"/>
                </a:lnTo>
                <a:lnTo>
                  <a:pt x="404" y="1323"/>
                </a:lnTo>
                <a:lnTo>
                  <a:pt x="364" y="1345"/>
                </a:lnTo>
                <a:lnTo>
                  <a:pt x="328" y="1370"/>
                </a:lnTo>
                <a:lnTo>
                  <a:pt x="295" y="1399"/>
                </a:lnTo>
                <a:lnTo>
                  <a:pt x="267" y="1429"/>
                </a:lnTo>
                <a:lnTo>
                  <a:pt x="244" y="1460"/>
                </a:lnTo>
                <a:lnTo>
                  <a:pt x="225" y="1493"/>
                </a:lnTo>
                <a:lnTo>
                  <a:pt x="207" y="1528"/>
                </a:lnTo>
                <a:lnTo>
                  <a:pt x="193" y="1564"/>
                </a:lnTo>
                <a:lnTo>
                  <a:pt x="166" y="1553"/>
                </a:lnTo>
                <a:lnTo>
                  <a:pt x="139" y="1542"/>
                </a:lnTo>
                <a:lnTo>
                  <a:pt x="111" y="1532"/>
                </a:lnTo>
                <a:lnTo>
                  <a:pt x="86" y="1523"/>
                </a:lnTo>
                <a:lnTo>
                  <a:pt x="62" y="1515"/>
                </a:lnTo>
                <a:lnTo>
                  <a:pt x="41" y="1507"/>
                </a:lnTo>
                <a:lnTo>
                  <a:pt x="24" y="1502"/>
                </a:lnTo>
                <a:lnTo>
                  <a:pt x="11" y="1498"/>
                </a:lnTo>
                <a:lnTo>
                  <a:pt x="3" y="1495"/>
                </a:lnTo>
                <a:lnTo>
                  <a:pt x="0" y="1494"/>
                </a:lnTo>
                <a:lnTo>
                  <a:pt x="0" y="207"/>
                </a:lnTo>
                <a:lnTo>
                  <a:pt x="357" y="336"/>
                </a:lnTo>
                <a:lnTo>
                  <a:pt x="399" y="351"/>
                </a:lnTo>
                <a:lnTo>
                  <a:pt x="439" y="361"/>
                </a:lnTo>
                <a:lnTo>
                  <a:pt x="476" y="366"/>
                </a:lnTo>
                <a:lnTo>
                  <a:pt x="511" y="368"/>
                </a:lnTo>
                <a:lnTo>
                  <a:pt x="542" y="367"/>
                </a:lnTo>
                <a:lnTo>
                  <a:pt x="571" y="363"/>
                </a:lnTo>
                <a:lnTo>
                  <a:pt x="597" y="358"/>
                </a:lnTo>
                <a:lnTo>
                  <a:pt x="619" y="351"/>
                </a:lnTo>
                <a:lnTo>
                  <a:pt x="638" y="344"/>
                </a:lnTo>
                <a:lnTo>
                  <a:pt x="652" y="338"/>
                </a:lnTo>
                <a:lnTo>
                  <a:pt x="663" y="332"/>
                </a:lnTo>
                <a:lnTo>
                  <a:pt x="670" y="328"/>
                </a:lnTo>
                <a:lnTo>
                  <a:pt x="672" y="327"/>
                </a:lnTo>
                <a:lnTo>
                  <a:pt x="675" y="326"/>
                </a:lnTo>
                <a:lnTo>
                  <a:pt x="682" y="322"/>
                </a:lnTo>
                <a:lnTo>
                  <a:pt x="693" y="314"/>
                </a:lnTo>
                <a:lnTo>
                  <a:pt x="707" y="304"/>
                </a:lnTo>
                <a:lnTo>
                  <a:pt x="725" y="292"/>
                </a:lnTo>
                <a:lnTo>
                  <a:pt x="747" y="279"/>
                </a:lnTo>
                <a:lnTo>
                  <a:pt x="772" y="263"/>
                </a:lnTo>
                <a:lnTo>
                  <a:pt x="800" y="246"/>
                </a:lnTo>
                <a:lnTo>
                  <a:pt x="829" y="229"/>
                </a:lnTo>
                <a:lnTo>
                  <a:pt x="861" y="210"/>
                </a:lnTo>
                <a:lnTo>
                  <a:pt x="895" y="191"/>
                </a:lnTo>
                <a:lnTo>
                  <a:pt x="929" y="171"/>
                </a:lnTo>
                <a:lnTo>
                  <a:pt x="965" y="151"/>
                </a:lnTo>
                <a:lnTo>
                  <a:pt x="1001" y="133"/>
                </a:lnTo>
                <a:lnTo>
                  <a:pt x="1040" y="114"/>
                </a:lnTo>
                <a:lnTo>
                  <a:pt x="1077" y="97"/>
                </a:lnTo>
                <a:lnTo>
                  <a:pt x="1115" y="79"/>
                </a:lnTo>
                <a:lnTo>
                  <a:pt x="1152" y="64"/>
                </a:lnTo>
                <a:lnTo>
                  <a:pt x="1188" y="50"/>
                </a:lnTo>
                <a:lnTo>
                  <a:pt x="1224" y="39"/>
                </a:lnTo>
                <a:lnTo>
                  <a:pt x="1258" y="29"/>
                </a:lnTo>
                <a:lnTo>
                  <a:pt x="1291" y="22"/>
                </a:lnTo>
                <a:lnTo>
                  <a:pt x="1321" y="17"/>
                </a:lnTo>
                <a:lnTo>
                  <a:pt x="1351" y="15"/>
                </a:lnTo>
                <a:close/>
                <a:moveTo>
                  <a:pt x="2283" y="0"/>
                </a:moveTo>
                <a:lnTo>
                  <a:pt x="2308" y="0"/>
                </a:lnTo>
                <a:lnTo>
                  <a:pt x="2333" y="3"/>
                </a:lnTo>
                <a:lnTo>
                  <a:pt x="2360" y="11"/>
                </a:lnTo>
                <a:lnTo>
                  <a:pt x="2386" y="22"/>
                </a:lnTo>
                <a:lnTo>
                  <a:pt x="2415" y="37"/>
                </a:lnTo>
                <a:lnTo>
                  <a:pt x="2446" y="56"/>
                </a:lnTo>
                <a:lnTo>
                  <a:pt x="2477" y="80"/>
                </a:lnTo>
                <a:lnTo>
                  <a:pt x="2512" y="110"/>
                </a:lnTo>
                <a:lnTo>
                  <a:pt x="2551" y="144"/>
                </a:lnTo>
                <a:lnTo>
                  <a:pt x="2589" y="176"/>
                </a:lnTo>
                <a:lnTo>
                  <a:pt x="2625" y="208"/>
                </a:lnTo>
                <a:lnTo>
                  <a:pt x="2660" y="239"/>
                </a:lnTo>
                <a:lnTo>
                  <a:pt x="2692" y="268"/>
                </a:lnTo>
                <a:lnTo>
                  <a:pt x="2724" y="295"/>
                </a:lnTo>
                <a:lnTo>
                  <a:pt x="2753" y="322"/>
                </a:lnTo>
                <a:lnTo>
                  <a:pt x="2780" y="346"/>
                </a:lnTo>
                <a:lnTo>
                  <a:pt x="2804" y="366"/>
                </a:lnTo>
                <a:lnTo>
                  <a:pt x="2825" y="385"/>
                </a:lnTo>
                <a:lnTo>
                  <a:pt x="2843" y="401"/>
                </a:lnTo>
                <a:lnTo>
                  <a:pt x="2857" y="414"/>
                </a:lnTo>
                <a:lnTo>
                  <a:pt x="2868" y="423"/>
                </a:lnTo>
                <a:lnTo>
                  <a:pt x="2875" y="430"/>
                </a:lnTo>
                <a:lnTo>
                  <a:pt x="2877" y="432"/>
                </a:lnTo>
                <a:lnTo>
                  <a:pt x="2879" y="433"/>
                </a:lnTo>
                <a:lnTo>
                  <a:pt x="2885" y="435"/>
                </a:lnTo>
                <a:lnTo>
                  <a:pt x="2895" y="439"/>
                </a:lnTo>
                <a:lnTo>
                  <a:pt x="2909" y="444"/>
                </a:lnTo>
                <a:lnTo>
                  <a:pt x="2925" y="449"/>
                </a:lnTo>
                <a:lnTo>
                  <a:pt x="2942" y="455"/>
                </a:lnTo>
                <a:lnTo>
                  <a:pt x="2962" y="458"/>
                </a:lnTo>
                <a:lnTo>
                  <a:pt x="2981" y="461"/>
                </a:lnTo>
                <a:lnTo>
                  <a:pt x="3002" y="461"/>
                </a:lnTo>
                <a:lnTo>
                  <a:pt x="3022" y="460"/>
                </a:lnTo>
                <a:lnTo>
                  <a:pt x="3044" y="457"/>
                </a:lnTo>
                <a:lnTo>
                  <a:pt x="3070" y="451"/>
                </a:lnTo>
                <a:lnTo>
                  <a:pt x="3099" y="446"/>
                </a:lnTo>
                <a:lnTo>
                  <a:pt x="3132" y="439"/>
                </a:lnTo>
                <a:lnTo>
                  <a:pt x="3167" y="432"/>
                </a:lnTo>
                <a:lnTo>
                  <a:pt x="3203" y="424"/>
                </a:lnTo>
                <a:lnTo>
                  <a:pt x="3240" y="415"/>
                </a:lnTo>
                <a:lnTo>
                  <a:pt x="3278" y="407"/>
                </a:lnTo>
                <a:lnTo>
                  <a:pt x="3316" y="398"/>
                </a:lnTo>
                <a:lnTo>
                  <a:pt x="3353" y="389"/>
                </a:lnTo>
                <a:lnTo>
                  <a:pt x="3391" y="380"/>
                </a:lnTo>
                <a:lnTo>
                  <a:pt x="3425" y="372"/>
                </a:lnTo>
                <a:lnTo>
                  <a:pt x="3458" y="363"/>
                </a:lnTo>
                <a:lnTo>
                  <a:pt x="3488" y="356"/>
                </a:lnTo>
                <a:lnTo>
                  <a:pt x="3515" y="350"/>
                </a:lnTo>
                <a:lnTo>
                  <a:pt x="3539" y="343"/>
                </a:lnTo>
                <a:lnTo>
                  <a:pt x="3557" y="339"/>
                </a:lnTo>
                <a:lnTo>
                  <a:pt x="3572" y="336"/>
                </a:lnTo>
                <a:lnTo>
                  <a:pt x="3581" y="332"/>
                </a:lnTo>
                <a:lnTo>
                  <a:pt x="3584" y="332"/>
                </a:lnTo>
                <a:lnTo>
                  <a:pt x="3584" y="1458"/>
                </a:lnTo>
                <a:lnTo>
                  <a:pt x="3580" y="1458"/>
                </a:lnTo>
                <a:lnTo>
                  <a:pt x="3571" y="1460"/>
                </a:lnTo>
                <a:lnTo>
                  <a:pt x="3556" y="1464"/>
                </a:lnTo>
                <a:lnTo>
                  <a:pt x="3537" y="1467"/>
                </a:lnTo>
                <a:lnTo>
                  <a:pt x="3514" y="1472"/>
                </a:lnTo>
                <a:lnTo>
                  <a:pt x="3489" y="1477"/>
                </a:lnTo>
                <a:lnTo>
                  <a:pt x="3461" y="1482"/>
                </a:lnTo>
                <a:lnTo>
                  <a:pt x="3434" y="1488"/>
                </a:lnTo>
                <a:lnTo>
                  <a:pt x="3407" y="1493"/>
                </a:lnTo>
                <a:lnTo>
                  <a:pt x="3381" y="1499"/>
                </a:lnTo>
                <a:lnTo>
                  <a:pt x="3356" y="1503"/>
                </a:lnTo>
                <a:lnTo>
                  <a:pt x="3335" y="1506"/>
                </a:lnTo>
                <a:lnTo>
                  <a:pt x="3317" y="1510"/>
                </a:lnTo>
                <a:lnTo>
                  <a:pt x="3304" y="1512"/>
                </a:lnTo>
                <a:lnTo>
                  <a:pt x="3290" y="1514"/>
                </a:lnTo>
                <a:lnTo>
                  <a:pt x="3273" y="1517"/>
                </a:lnTo>
                <a:lnTo>
                  <a:pt x="3251" y="1522"/>
                </a:lnTo>
                <a:lnTo>
                  <a:pt x="3228" y="1525"/>
                </a:lnTo>
                <a:lnTo>
                  <a:pt x="3202" y="1528"/>
                </a:lnTo>
                <a:lnTo>
                  <a:pt x="3173" y="1528"/>
                </a:lnTo>
                <a:lnTo>
                  <a:pt x="3145" y="1527"/>
                </a:lnTo>
                <a:lnTo>
                  <a:pt x="3115" y="1523"/>
                </a:lnTo>
                <a:lnTo>
                  <a:pt x="3085" y="1514"/>
                </a:lnTo>
                <a:lnTo>
                  <a:pt x="3055" y="1502"/>
                </a:lnTo>
                <a:lnTo>
                  <a:pt x="3026" y="1483"/>
                </a:lnTo>
                <a:lnTo>
                  <a:pt x="2998" y="1459"/>
                </a:lnTo>
                <a:lnTo>
                  <a:pt x="2979" y="1441"/>
                </a:lnTo>
                <a:lnTo>
                  <a:pt x="2957" y="1419"/>
                </a:lnTo>
                <a:lnTo>
                  <a:pt x="2933" y="1395"/>
                </a:lnTo>
                <a:lnTo>
                  <a:pt x="2907" y="1368"/>
                </a:lnTo>
                <a:lnTo>
                  <a:pt x="2878" y="1339"/>
                </a:lnTo>
                <a:lnTo>
                  <a:pt x="2848" y="1308"/>
                </a:lnTo>
                <a:lnTo>
                  <a:pt x="2816" y="1276"/>
                </a:lnTo>
                <a:lnTo>
                  <a:pt x="2783" y="1242"/>
                </a:lnTo>
                <a:lnTo>
                  <a:pt x="2749" y="1207"/>
                </a:lnTo>
                <a:lnTo>
                  <a:pt x="2714" y="1171"/>
                </a:lnTo>
                <a:lnTo>
                  <a:pt x="2678" y="1135"/>
                </a:lnTo>
                <a:lnTo>
                  <a:pt x="2642" y="1098"/>
                </a:lnTo>
                <a:lnTo>
                  <a:pt x="2607" y="1061"/>
                </a:lnTo>
                <a:lnTo>
                  <a:pt x="2571" y="1025"/>
                </a:lnTo>
                <a:lnTo>
                  <a:pt x="2536" y="989"/>
                </a:lnTo>
                <a:lnTo>
                  <a:pt x="2501" y="953"/>
                </a:lnTo>
                <a:lnTo>
                  <a:pt x="2469" y="919"/>
                </a:lnTo>
                <a:lnTo>
                  <a:pt x="2436" y="887"/>
                </a:lnTo>
                <a:lnTo>
                  <a:pt x="2405" y="855"/>
                </a:lnTo>
                <a:lnTo>
                  <a:pt x="2376" y="824"/>
                </a:lnTo>
                <a:lnTo>
                  <a:pt x="2350" y="797"/>
                </a:lnTo>
                <a:lnTo>
                  <a:pt x="2325" y="772"/>
                </a:lnTo>
                <a:lnTo>
                  <a:pt x="2303" y="749"/>
                </a:lnTo>
                <a:lnTo>
                  <a:pt x="2283" y="728"/>
                </a:lnTo>
                <a:lnTo>
                  <a:pt x="2266" y="711"/>
                </a:lnTo>
                <a:lnTo>
                  <a:pt x="2253" y="698"/>
                </a:lnTo>
                <a:lnTo>
                  <a:pt x="2243" y="688"/>
                </a:lnTo>
                <a:lnTo>
                  <a:pt x="2237" y="682"/>
                </a:lnTo>
                <a:lnTo>
                  <a:pt x="2235" y="679"/>
                </a:lnTo>
                <a:lnTo>
                  <a:pt x="2233" y="677"/>
                </a:lnTo>
                <a:lnTo>
                  <a:pt x="2229" y="674"/>
                </a:lnTo>
                <a:lnTo>
                  <a:pt x="2221" y="667"/>
                </a:lnTo>
                <a:lnTo>
                  <a:pt x="2211" y="661"/>
                </a:lnTo>
                <a:lnTo>
                  <a:pt x="2197" y="653"/>
                </a:lnTo>
                <a:lnTo>
                  <a:pt x="2182" y="646"/>
                </a:lnTo>
                <a:lnTo>
                  <a:pt x="2163" y="638"/>
                </a:lnTo>
                <a:lnTo>
                  <a:pt x="2143" y="632"/>
                </a:lnTo>
                <a:lnTo>
                  <a:pt x="2119" y="629"/>
                </a:lnTo>
                <a:lnTo>
                  <a:pt x="2092" y="628"/>
                </a:lnTo>
                <a:lnTo>
                  <a:pt x="2065" y="631"/>
                </a:lnTo>
                <a:lnTo>
                  <a:pt x="2035" y="638"/>
                </a:lnTo>
                <a:lnTo>
                  <a:pt x="2002" y="649"/>
                </a:lnTo>
                <a:lnTo>
                  <a:pt x="1968" y="665"/>
                </a:lnTo>
                <a:lnTo>
                  <a:pt x="1929" y="687"/>
                </a:lnTo>
                <a:lnTo>
                  <a:pt x="1887" y="709"/>
                </a:lnTo>
                <a:lnTo>
                  <a:pt x="1845" y="733"/>
                </a:lnTo>
                <a:lnTo>
                  <a:pt x="1800" y="756"/>
                </a:lnTo>
                <a:lnTo>
                  <a:pt x="1756" y="780"/>
                </a:lnTo>
                <a:lnTo>
                  <a:pt x="1713" y="804"/>
                </a:lnTo>
                <a:lnTo>
                  <a:pt x="1670" y="827"/>
                </a:lnTo>
                <a:lnTo>
                  <a:pt x="1630" y="848"/>
                </a:lnTo>
                <a:lnTo>
                  <a:pt x="1592" y="868"/>
                </a:lnTo>
                <a:lnTo>
                  <a:pt x="1557" y="887"/>
                </a:lnTo>
                <a:lnTo>
                  <a:pt x="1526" y="902"/>
                </a:lnTo>
                <a:lnTo>
                  <a:pt x="1500" y="916"/>
                </a:lnTo>
                <a:lnTo>
                  <a:pt x="1473" y="932"/>
                </a:lnTo>
                <a:lnTo>
                  <a:pt x="1444" y="944"/>
                </a:lnTo>
                <a:lnTo>
                  <a:pt x="1414" y="952"/>
                </a:lnTo>
                <a:lnTo>
                  <a:pt x="1381" y="954"/>
                </a:lnTo>
                <a:lnTo>
                  <a:pt x="1344" y="951"/>
                </a:lnTo>
                <a:lnTo>
                  <a:pt x="1309" y="941"/>
                </a:lnTo>
                <a:lnTo>
                  <a:pt x="1277" y="925"/>
                </a:lnTo>
                <a:lnTo>
                  <a:pt x="1249" y="904"/>
                </a:lnTo>
                <a:lnTo>
                  <a:pt x="1224" y="878"/>
                </a:lnTo>
                <a:lnTo>
                  <a:pt x="1203" y="848"/>
                </a:lnTo>
                <a:lnTo>
                  <a:pt x="1188" y="816"/>
                </a:lnTo>
                <a:lnTo>
                  <a:pt x="1179" y="779"/>
                </a:lnTo>
                <a:lnTo>
                  <a:pt x="1176" y="740"/>
                </a:lnTo>
                <a:lnTo>
                  <a:pt x="1178" y="707"/>
                </a:lnTo>
                <a:lnTo>
                  <a:pt x="1186" y="674"/>
                </a:lnTo>
                <a:lnTo>
                  <a:pt x="1198" y="644"/>
                </a:lnTo>
                <a:lnTo>
                  <a:pt x="1214" y="617"/>
                </a:lnTo>
                <a:lnTo>
                  <a:pt x="1234" y="592"/>
                </a:lnTo>
                <a:lnTo>
                  <a:pt x="1257" y="570"/>
                </a:lnTo>
                <a:lnTo>
                  <a:pt x="1283" y="553"/>
                </a:lnTo>
                <a:lnTo>
                  <a:pt x="1311" y="540"/>
                </a:lnTo>
                <a:lnTo>
                  <a:pt x="1352" y="515"/>
                </a:lnTo>
                <a:lnTo>
                  <a:pt x="1396" y="487"/>
                </a:lnTo>
                <a:lnTo>
                  <a:pt x="1444" y="458"/>
                </a:lnTo>
                <a:lnTo>
                  <a:pt x="1496" y="427"/>
                </a:lnTo>
                <a:lnTo>
                  <a:pt x="1549" y="396"/>
                </a:lnTo>
                <a:lnTo>
                  <a:pt x="1604" y="363"/>
                </a:lnTo>
                <a:lnTo>
                  <a:pt x="1660" y="329"/>
                </a:lnTo>
                <a:lnTo>
                  <a:pt x="1718" y="295"/>
                </a:lnTo>
                <a:lnTo>
                  <a:pt x="1775" y="262"/>
                </a:lnTo>
                <a:lnTo>
                  <a:pt x="1832" y="229"/>
                </a:lnTo>
                <a:lnTo>
                  <a:pt x="1887" y="197"/>
                </a:lnTo>
                <a:lnTo>
                  <a:pt x="1941" y="167"/>
                </a:lnTo>
                <a:lnTo>
                  <a:pt x="1992" y="137"/>
                </a:lnTo>
                <a:lnTo>
                  <a:pt x="2040" y="109"/>
                </a:lnTo>
                <a:lnTo>
                  <a:pt x="2085" y="84"/>
                </a:lnTo>
                <a:lnTo>
                  <a:pt x="2125" y="62"/>
                </a:lnTo>
                <a:lnTo>
                  <a:pt x="2160" y="41"/>
                </a:lnTo>
                <a:lnTo>
                  <a:pt x="2186" y="28"/>
                </a:lnTo>
                <a:lnTo>
                  <a:pt x="2211" y="17"/>
                </a:lnTo>
                <a:lnTo>
                  <a:pt x="2235" y="8"/>
                </a:lnTo>
                <a:lnTo>
                  <a:pt x="2259" y="3"/>
                </a:lnTo>
                <a:lnTo>
                  <a:pt x="228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00" dirty="0"/>
          </a:p>
        </p:txBody>
      </p:sp>
      <p:sp>
        <p:nvSpPr>
          <p:cNvPr id="33" name="Freeform 327"/>
          <p:cNvSpPr>
            <a:spLocks noEditPoints="1"/>
          </p:cNvSpPr>
          <p:nvPr/>
        </p:nvSpPr>
        <p:spPr bwMode="auto">
          <a:xfrm>
            <a:off x="473279" y="2719733"/>
            <a:ext cx="171616" cy="254653"/>
          </a:xfrm>
          <a:custGeom>
            <a:avLst/>
            <a:gdLst>
              <a:gd name="T0" fmla="*/ 85 w 95"/>
              <a:gd name="T1" fmla="*/ 66 h 142"/>
              <a:gd name="T2" fmla="*/ 70 w 95"/>
              <a:gd name="T3" fmla="*/ 93 h 142"/>
              <a:gd name="T4" fmla="*/ 74 w 95"/>
              <a:gd name="T5" fmla="*/ 100 h 142"/>
              <a:gd name="T6" fmla="*/ 72 w 95"/>
              <a:gd name="T7" fmla="*/ 106 h 142"/>
              <a:gd name="T8" fmla="*/ 74 w 95"/>
              <a:gd name="T9" fmla="*/ 112 h 142"/>
              <a:gd name="T10" fmla="*/ 70 w 95"/>
              <a:gd name="T11" fmla="*/ 119 h 142"/>
              <a:gd name="T12" fmla="*/ 71 w 95"/>
              <a:gd name="T13" fmla="*/ 124 h 142"/>
              <a:gd name="T14" fmla="*/ 61 w 95"/>
              <a:gd name="T15" fmla="*/ 133 h 142"/>
              <a:gd name="T16" fmla="*/ 48 w 95"/>
              <a:gd name="T17" fmla="*/ 142 h 142"/>
              <a:gd name="T18" fmla="*/ 34 w 95"/>
              <a:gd name="T19" fmla="*/ 133 h 142"/>
              <a:gd name="T20" fmla="*/ 24 w 95"/>
              <a:gd name="T21" fmla="*/ 124 h 142"/>
              <a:gd name="T22" fmla="*/ 25 w 95"/>
              <a:gd name="T23" fmla="*/ 119 h 142"/>
              <a:gd name="T24" fmla="*/ 21 w 95"/>
              <a:gd name="T25" fmla="*/ 112 h 142"/>
              <a:gd name="T26" fmla="*/ 23 w 95"/>
              <a:gd name="T27" fmla="*/ 106 h 142"/>
              <a:gd name="T28" fmla="*/ 21 w 95"/>
              <a:gd name="T29" fmla="*/ 100 h 142"/>
              <a:gd name="T30" fmla="*/ 25 w 95"/>
              <a:gd name="T31" fmla="*/ 93 h 142"/>
              <a:gd name="T32" fmla="*/ 10 w 95"/>
              <a:gd name="T33" fmla="*/ 66 h 142"/>
              <a:gd name="T34" fmla="*/ 0 w 95"/>
              <a:gd name="T35" fmla="*/ 41 h 142"/>
              <a:gd name="T36" fmla="*/ 48 w 95"/>
              <a:gd name="T37" fmla="*/ 0 h 142"/>
              <a:gd name="T38" fmla="*/ 95 w 95"/>
              <a:gd name="T39" fmla="*/ 41 h 142"/>
              <a:gd name="T40" fmla="*/ 85 w 95"/>
              <a:gd name="T41" fmla="*/ 66 h 142"/>
              <a:gd name="T42" fmla="*/ 48 w 95"/>
              <a:gd name="T43" fmla="*/ 11 h 142"/>
              <a:gd name="T44" fmla="*/ 12 w 95"/>
              <a:gd name="T45" fmla="*/ 41 h 142"/>
              <a:gd name="T46" fmla="*/ 18 w 95"/>
              <a:gd name="T47" fmla="*/ 58 h 142"/>
              <a:gd name="T48" fmla="*/ 24 w 95"/>
              <a:gd name="T49" fmla="*/ 64 h 142"/>
              <a:gd name="T50" fmla="*/ 37 w 95"/>
              <a:gd name="T51" fmla="*/ 91 h 142"/>
              <a:gd name="T52" fmla="*/ 58 w 95"/>
              <a:gd name="T53" fmla="*/ 91 h 142"/>
              <a:gd name="T54" fmla="*/ 71 w 95"/>
              <a:gd name="T55" fmla="*/ 64 h 142"/>
              <a:gd name="T56" fmla="*/ 77 w 95"/>
              <a:gd name="T57" fmla="*/ 58 h 142"/>
              <a:gd name="T58" fmla="*/ 83 w 95"/>
              <a:gd name="T59" fmla="*/ 41 h 142"/>
              <a:gd name="T60" fmla="*/ 48 w 95"/>
              <a:gd name="T61" fmla="*/ 11 h 142"/>
              <a:gd name="T62" fmla="*/ 65 w 95"/>
              <a:gd name="T63" fmla="*/ 44 h 142"/>
              <a:gd name="T64" fmla="*/ 62 w 95"/>
              <a:gd name="T65" fmla="*/ 41 h 142"/>
              <a:gd name="T66" fmla="*/ 48 w 95"/>
              <a:gd name="T67" fmla="*/ 32 h 142"/>
              <a:gd name="T68" fmla="*/ 45 w 95"/>
              <a:gd name="T69" fmla="*/ 29 h 142"/>
              <a:gd name="T70" fmla="*/ 48 w 95"/>
              <a:gd name="T71" fmla="*/ 26 h 142"/>
              <a:gd name="T72" fmla="*/ 68 w 95"/>
              <a:gd name="T73" fmla="*/ 41 h 142"/>
              <a:gd name="T74" fmla="*/ 65 w 95"/>
              <a:gd name="T75" fmla="*/ 44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95" h="142">
                <a:moveTo>
                  <a:pt x="85" y="66"/>
                </a:moveTo>
                <a:cubicBezTo>
                  <a:pt x="79" y="73"/>
                  <a:pt x="71" y="83"/>
                  <a:pt x="70" y="93"/>
                </a:cubicBezTo>
                <a:cubicBezTo>
                  <a:pt x="73" y="94"/>
                  <a:pt x="74" y="97"/>
                  <a:pt x="74" y="100"/>
                </a:cubicBezTo>
                <a:cubicBezTo>
                  <a:pt x="74" y="102"/>
                  <a:pt x="73" y="104"/>
                  <a:pt x="72" y="106"/>
                </a:cubicBezTo>
                <a:cubicBezTo>
                  <a:pt x="73" y="108"/>
                  <a:pt x="74" y="110"/>
                  <a:pt x="74" y="112"/>
                </a:cubicBezTo>
                <a:cubicBezTo>
                  <a:pt x="74" y="115"/>
                  <a:pt x="73" y="118"/>
                  <a:pt x="70" y="119"/>
                </a:cubicBezTo>
                <a:cubicBezTo>
                  <a:pt x="71" y="121"/>
                  <a:pt x="71" y="122"/>
                  <a:pt x="71" y="124"/>
                </a:cubicBezTo>
                <a:cubicBezTo>
                  <a:pt x="71" y="130"/>
                  <a:pt x="67" y="133"/>
                  <a:pt x="61" y="133"/>
                </a:cubicBezTo>
                <a:cubicBezTo>
                  <a:pt x="59" y="138"/>
                  <a:pt x="53" y="142"/>
                  <a:pt x="48" y="142"/>
                </a:cubicBezTo>
                <a:cubicBezTo>
                  <a:pt x="42" y="142"/>
                  <a:pt x="36" y="138"/>
                  <a:pt x="34" y="133"/>
                </a:cubicBezTo>
                <a:cubicBezTo>
                  <a:pt x="29" y="133"/>
                  <a:pt x="24" y="130"/>
                  <a:pt x="24" y="124"/>
                </a:cubicBezTo>
                <a:cubicBezTo>
                  <a:pt x="24" y="122"/>
                  <a:pt x="24" y="121"/>
                  <a:pt x="25" y="119"/>
                </a:cubicBezTo>
                <a:cubicBezTo>
                  <a:pt x="23" y="118"/>
                  <a:pt x="21" y="115"/>
                  <a:pt x="21" y="112"/>
                </a:cubicBezTo>
                <a:cubicBezTo>
                  <a:pt x="21" y="110"/>
                  <a:pt x="22" y="108"/>
                  <a:pt x="23" y="106"/>
                </a:cubicBezTo>
                <a:cubicBezTo>
                  <a:pt x="22" y="104"/>
                  <a:pt x="21" y="102"/>
                  <a:pt x="21" y="100"/>
                </a:cubicBezTo>
                <a:cubicBezTo>
                  <a:pt x="21" y="97"/>
                  <a:pt x="23" y="94"/>
                  <a:pt x="25" y="93"/>
                </a:cubicBezTo>
                <a:cubicBezTo>
                  <a:pt x="25" y="83"/>
                  <a:pt x="16" y="73"/>
                  <a:pt x="10" y="66"/>
                </a:cubicBezTo>
                <a:cubicBezTo>
                  <a:pt x="3" y="59"/>
                  <a:pt x="0" y="51"/>
                  <a:pt x="0" y="41"/>
                </a:cubicBezTo>
                <a:cubicBezTo>
                  <a:pt x="0" y="16"/>
                  <a:pt x="24" y="0"/>
                  <a:pt x="48" y="0"/>
                </a:cubicBezTo>
                <a:cubicBezTo>
                  <a:pt x="71" y="0"/>
                  <a:pt x="95" y="16"/>
                  <a:pt x="95" y="41"/>
                </a:cubicBezTo>
                <a:cubicBezTo>
                  <a:pt x="95" y="51"/>
                  <a:pt x="92" y="59"/>
                  <a:pt x="85" y="66"/>
                </a:cubicBezTo>
                <a:close/>
                <a:moveTo>
                  <a:pt x="48" y="11"/>
                </a:moveTo>
                <a:cubicBezTo>
                  <a:pt x="31" y="11"/>
                  <a:pt x="12" y="23"/>
                  <a:pt x="12" y="41"/>
                </a:cubicBezTo>
                <a:cubicBezTo>
                  <a:pt x="12" y="47"/>
                  <a:pt x="15" y="53"/>
                  <a:pt x="18" y="58"/>
                </a:cubicBezTo>
                <a:cubicBezTo>
                  <a:pt x="20" y="60"/>
                  <a:pt x="22" y="62"/>
                  <a:pt x="24" y="64"/>
                </a:cubicBezTo>
                <a:cubicBezTo>
                  <a:pt x="31" y="72"/>
                  <a:pt x="36" y="81"/>
                  <a:pt x="37" y="91"/>
                </a:cubicBezTo>
                <a:cubicBezTo>
                  <a:pt x="58" y="91"/>
                  <a:pt x="58" y="91"/>
                  <a:pt x="58" y="91"/>
                </a:cubicBezTo>
                <a:cubicBezTo>
                  <a:pt x="59" y="81"/>
                  <a:pt x="65" y="72"/>
                  <a:pt x="71" y="64"/>
                </a:cubicBezTo>
                <a:cubicBezTo>
                  <a:pt x="73" y="62"/>
                  <a:pt x="75" y="60"/>
                  <a:pt x="77" y="58"/>
                </a:cubicBezTo>
                <a:cubicBezTo>
                  <a:pt x="81" y="53"/>
                  <a:pt x="83" y="47"/>
                  <a:pt x="83" y="41"/>
                </a:cubicBezTo>
                <a:cubicBezTo>
                  <a:pt x="83" y="23"/>
                  <a:pt x="64" y="11"/>
                  <a:pt x="48" y="11"/>
                </a:cubicBezTo>
                <a:close/>
                <a:moveTo>
                  <a:pt x="65" y="44"/>
                </a:moveTo>
                <a:cubicBezTo>
                  <a:pt x="64" y="44"/>
                  <a:pt x="62" y="43"/>
                  <a:pt x="62" y="41"/>
                </a:cubicBezTo>
                <a:cubicBezTo>
                  <a:pt x="62" y="35"/>
                  <a:pt x="53" y="32"/>
                  <a:pt x="48" y="32"/>
                </a:cubicBezTo>
                <a:cubicBezTo>
                  <a:pt x="46" y="32"/>
                  <a:pt x="45" y="31"/>
                  <a:pt x="45" y="29"/>
                </a:cubicBezTo>
                <a:cubicBezTo>
                  <a:pt x="45" y="28"/>
                  <a:pt x="46" y="26"/>
                  <a:pt x="48" y="26"/>
                </a:cubicBezTo>
                <a:cubicBezTo>
                  <a:pt x="56" y="26"/>
                  <a:pt x="68" y="31"/>
                  <a:pt x="68" y="41"/>
                </a:cubicBezTo>
                <a:cubicBezTo>
                  <a:pt x="68" y="43"/>
                  <a:pt x="67" y="44"/>
                  <a:pt x="65" y="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13" dirty="0">
              <a:solidFill>
                <a:schemeClr val="accent5"/>
              </a:solidFill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06"/>
            <a:ext cx="2003688" cy="528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083" y="50088"/>
            <a:ext cx="617772" cy="67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0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63684" y="58418"/>
            <a:ext cx="7051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to Apply for an SBA Loan with Your </a:t>
            </a:r>
            <a:r>
              <a:rPr lang="en-US" sz="1800" b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FundingTree</a:t>
            </a:r>
            <a:endParaRPr lang="en-US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56390" y="396218"/>
            <a:ext cx="705882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Applying for an SBA Loan through Your FundingTree is as easy as 1, 2, </a:t>
            </a:r>
            <a:r>
              <a:rPr lang="en-US" sz="1300" b="1" dirty="0" smtClean="0">
                <a:solidFill>
                  <a:srgbClr val="1282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en-US" sz="1300" b="1" dirty="0">
              <a:solidFill>
                <a:srgbClr val="12821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9729" y="1692312"/>
            <a:ext cx="19165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lender and get your </a:t>
            </a:r>
            <a:endParaRPr lang="en-US" sz="1600" b="1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SBA loan!</a:t>
            </a:r>
            <a:endParaRPr lang="en-US" sz="1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621548" y="1413561"/>
            <a:ext cx="4294637" cy="2391666"/>
            <a:chOff x="2234181" y="1606160"/>
            <a:chExt cx="4294637" cy="2391666"/>
          </a:xfrm>
        </p:grpSpPr>
        <p:grpSp>
          <p:nvGrpSpPr>
            <p:cNvPr id="26" name="Group 25"/>
            <p:cNvGrpSpPr/>
            <p:nvPr/>
          </p:nvGrpSpPr>
          <p:grpSpPr>
            <a:xfrm>
              <a:off x="2234181" y="1606160"/>
              <a:ext cx="4294637" cy="2391666"/>
              <a:chOff x="3928819" y="2284626"/>
              <a:chExt cx="4294637" cy="2391666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3928819" y="2284626"/>
                <a:ext cx="4294637" cy="2391666"/>
                <a:chOff x="3928819" y="2284626"/>
                <a:chExt cx="4294637" cy="2391666"/>
              </a:xfrm>
            </p:grpSpPr>
            <p:sp>
              <p:nvSpPr>
                <p:cNvPr id="17" name="Freeform 35"/>
                <p:cNvSpPr>
                  <a:spLocks/>
                </p:cNvSpPr>
                <p:nvPr/>
              </p:nvSpPr>
              <p:spPr bwMode="auto">
                <a:xfrm rot="19193214">
                  <a:off x="6370189" y="3251961"/>
                  <a:ext cx="825500" cy="714375"/>
                </a:xfrm>
                <a:custGeom>
                  <a:avLst/>
                  <a:gdLst>
                    <a:gd name="T0" fmla="*/ 292 w 347"/>
                    <a:gd name="T1" fmla="*/ 244 h 300"/>
                    <a:gd name="T2" fmla="*/ 324 w 347"/>
                    <a:gd name="T3" fmla="*/ 124 h 300"/>
                    <a:gd name="T4" fmla="*/ 347 w 347"/>
                    <a:gd name="T5" fmla="*/ 38 h 300"/>
                    <a:gd name="T6" fmla="*/ 192 w 347"/>
                    <a:gd name="T7" fmla="*/ 57 h 300"/>
                    <a:gd name="T8" fmla="*/ 70 w 347"/>
                    <a:gd name="T9" fmla="*/ 0 h 300"/>
                    <a:gd name="T10" fmla="*/ 56 w 347"/>
                    <a:gd name="T11" fmla="*/ 55 h 300"/>
                    <a:gd name="T12" fmla="*/ 23 w 347"/>
                    <a:gd name="T13" fmla="*/ 175 h 300"/>
                    <a:gd name="T14" fmla="*/ 0 w 347"/>
                    <a:gd name="T15" fmla="*/ 262 h 300"/>
                    <a:gd name="T16" fmla="*/ 153 w 347"/>
                    <a:gd name="T17" fmla="*/ 247 h 300"/>
                    <a:gd name="T18" fmla="*/ 277 w 347"/>
                    <a:gd name="T19" fmla="*/ 300 h 300"/>
                    <a:gd name="T20" fmla="*/ 292 w 347"/>
                    <a:gd name="T21" fmla="*/ 244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7" h="300">
                      <a:moveTo>
                        <a:pt x="292" y="244"/>
                      </a:moveTo>
                      <a:cubicBezTo>
                        <a:pt x="324" y="124"/>
                        <a:pt x="324" y="124"/>
                        <a:pt x="324" y="124"/>
                      </a:cubicBezTo>
                      <a:cubicBezTo>
                        <a:pt x="347" y="38"/>
                        <a:pt x="347" y="38"/>
                        <a:pt x="347" y="38"/>
                      </a:cubicBezTo>
                      <a:cubicBezTo>
                        <a:pt x="347" y="38"/>
                        <a:pt x="322" y="84"/>
                        <a:pt x="192" y="57"/>
                      </a:cubicBezTo>
                      <a:cubicBezTo>
                        <a:pt x="63" y="29"/>
                        <a:pt x="70" y="0"/>
                        <a:pt x="70" y="0"/>
                      </a:cubicBezTo>
                      <a:cubicBezTo>
                        <a:pt x="56" y="55"/>
                        <a:pt x="56" y="55"/>
                        <a:pt x="56" y="55"/>
                      </a:cubicBezTo>
                      <a:cubicBezTo>
                        <a:pt x="23" y="175"/>
                        <a:pt x="23" y="175"/>
                        <a:pt x="23" y="17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262"/>
                        <a:pt x="21" y="224"/>
                        <a:pt x="153" y="247"/>
                      </a:cubicBezTo>
                      <a:cubicBezTo>
                        <a:pt x="285" y="270"/>
                        <a:pt x="277" y="300"/>
                        <a:pt x="277" y="300"/>
                      </a:cubicBezTo>
                      <a:lnTo>
                        <a:pt x="292" y="244"/>
                      </a:lnTo>
                      <a:close/>
                    </a:path>
                  </a:pathLst>
                </a:custGeom>
                <a:solidFill>
                  <a:srgbClr val="128212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Freeform 32"/>
                <p:cNvSpPr>
                  <a:spLocks/>
                </p:cNvSpPr>
                <p:nvPr/>
              </p:nvSpPr>
              <p:spPr bwMode="auto">
                <a:xfrm rot="19193214">
                  <a:off x="4930803" y="3066729"/>
                  <a:ext cx="715963" cy="827087"/>
                </a:xfrm>
                <a:custGeom>
                  <a:avLst/>
                  <a:gdLst>
                    <a:gd name="T0" fmla="*/ 56 w 301"/>
                    <a:gd name="T1" fmla="*/ 55 h 347"/>
                    <a:gd name="T2" fmla="*/ 176 w 301"/>
                    <a:gd name="T3" fmla="*/ 23 h 347"/>
                    <a:gd name="T4" fmla="*/ 262 w 301"/>
                    <a:gd name="T5" fmla="*/ 0 h 347"/>
                    <a:gd name="T6" fmla="*/ 244 w 301"/>
                    <a:gd name="T7" fmla="*/ 155 h 347"/>
                    <a:gd name="T8" fmla="*/ 301 w 301"/>
                    <a:gd name="T9" fmla="*/ 277 h 347"/>
                    <a:gd name="T10" fmla="*/ 245 w 301"/>
                    <a:gd name="T11" fmla="*/ 292 h 347"/>
                    <a:gd name="T12" fmla="*/ 125 w 301"/>
                    <a:gd name="T13" fmla="*/ 324 h 347"/>
                    <a:gd name="T14" fmla="*/ 39 w 301"/>
                    <a:gd name="T15" fmla="*/ 347 h 347"/>
                    <a:gd name="T16" fmla="*/ 53 w 301"/>
                    <a:gd name="T17" fmla="*/ 194 h 347"/>
                    <a:gd name="T18" fmla="*/ 0 w 301"/>
                    <a:gd name="T19" fmla="*/ 70 h 347"/>
                    <a:gd name="T20" fmla="*/ 56 w 301"/>
                    <a:gd name="T21" fmla="*/ 55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01" h="347">
                      <a:moveTo>
                        <a:pt x="56" y="55"/>
                      </a:moveTo>
                      <a:cubicBezTo>
                        <a:pt x="176" y="23"/>
                        <a:pt x="176" y="23"/>
                        <a:pt x="176" y="23"/>
                      </a:cubicBezTo>
                      <a:cubicBezTo>
                        <a:pt x="262" y="0"/>
                        <a:pt x="262" y="0"/>
                        <a:pt x="262" y="0"/>
                      </a:cubicBezTo>
                      <a:cubicBezTo>
                        <a:pt x="262" y="0"/>
                        <a:pt x="216" y="25"/>
                        <a:pt x="244" y="155"/>
                      </a:cubicBezTo>
                      <a:cubicBezTo>
                        <a:pt x="271" y="285"/>
                        <a:pt x="301" y="277"/>
                        <a:pt x="301" y="277"/>
                      </a:cubicBezTo>
                      <a:cubicBezTo>
                        <a:pt x="245" y="292"/>
                        <a:pt x="245" y="292"/>
                        <a:pt x="245" y="292"/>
                      </a:cubicBezTo>
                      <a:cubicBezTo>
                        <a:pt x="125" y="324"/>
                        <a:pt x="125" y="324"/>
                        <a:pt x="125" y="324"/>
                      </a:cubicBezTo>
                      <a:cubicBezTo>
                        <a:pt x="39" y="347"/>
                        <a:pt x="39" y="347"/>
                        <a:pt x="39" y="347"/>
                      </a:cubicBezTo>
                      <a:cubicBezTo>
                        <a:pt x="39" y="347"/>
                        <a:pt x="76" y="327"/>
                        <a:pt x="53" y="194"/>
                      </a:cubicBezTo>
                      <a:cubicBezTo>
                        <a:pt x="31" y="62"/>
                        <a:pt x="0" y="70"/>
                        <a:pt x="0" y="70"/>
                      </a:cubicBezTo>
                      <a:lnTo>
                        <a:pt x="56" y="55"/>
                      </a:lnTo>
                      <a:close/>
                    </a:path>
                  </a:pathLst>
                </a:custGeom>
                <a:solidFill>
                  <a:srgbClr val="128212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Oval 18"/>
                <p:cNvSpPr>
                  <a:spLocks noChangeArrowheads="1"/>
                </p:cNvSpPr>
                <p:nvPr/>
              </p:nvSpPr>
              <p:spPr bwMode="auto">
                <a:xfrm rot="19193214">
                  <a:off x="5341213" y="3368192"/>
                  <a:ext cx="1306513" cy="1308100"/>
                </a:xfrm>
                <a:prstGeom prst="ellipse">
                  <a:avLst/>
                </a:prstGeom>
                <a:solidFill>
                  <a:srgbClr val="80BD00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Oval 19"/>
                <p:cNvSpPr>
                  <a:spLocks noChangeArrowheads="1"/>
                </p:cNvSpPr>
                <p:nvPr/>
              </p:nvSpPr>
              <p:spPr bwMode="auto">
                <a:xfrm rot="19193214">
                  <a:off x="3928819" y="2284626"/>
                  <a:ext cx="1306513" cy="1304925"/>
                </a:xfrm>
                <a:prstGeom prst="ellipse">
                  <a:avLst/>
                </a:prstGeom>
                <a:solidFill>
                  <a:srgbClr val="128212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Oval 33"/>
                <p:cNvSpPr>
                  <a:spLocks noChangeArrowheads="1"/>
                </p:cNvSpPr>
                <p:nvPr/>
              </p:nvSpPr>
              <p:spPr bwMode="auto">
                <a:xfrm rot="19193214">
                  <a:off x="6918531" y="2541868"/>
                  <a:ext cx="1304925" cy="1304925"/>
                </a:xfrm>
                <a:prstGeom prst="ellipse">
                  <a:avLst/>
                </a:prstGeom>
                <a:solidFill>
                  <a:srgbClr val="128212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 rot="19193214">
                <a:off x="5496444" y="3510526"/>
                <a:ext cx="1020763" cy="1022350"/>
              </a:xfrm>
              <a:custGeom>
                <a:avLst/>
                <a:gdLst>
                  <a:gd name="T0" fmla="*/ 76 w 429"/>
                  <a:gd name="T1" fmla="*/ 77 h 429"/>
                  <a:gd name="T2" fmla="*/ 76 w 429"/>
                  <a:gd name="T3" fmla="*/ 353 h 429"/>
                  <a:gd name="T4" fmla="*/ 353 w 429"/>
                  <a:gd name="T5" fmla="*/ 353 h 429"/>
                  <a:gd name="T6" fmla="*/ 353 w 429"/>
                  <a:gd name="T7" fmla="*/ 77 h 429"/>
                  <a:gd name="T8" fmla="*/ 76 w 429"/>
                  <a:gd name="T9" fmla="*/ 77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9" h="429">
                    <a:moveTo>
                      <a:pt x="76" y="77"/>
                    </a:moveTo>
                    <a:cubicBezTo>
                      <a:pt x="0" y="153"/>
                      <a:pt x="0" y="277"/>
                      <a:pt x="76" y="353"/>
                    </a:cubicBezTo>
                    <a:cubicBezTo>
                      <a:pt x="153" y="429"/>
                      <a:pt x="276" y="429"/>
                      <a:pt x="353" y="353"/>
                    </a:cubicBezTo>
                    <a:cubicBezTo>
                      <a:pt x="429" y="277"/>
                      <a:pt x="429" y="153"/>
                      <a:pt x="353" y="77"/>
                    </a:cubicBezTo>
                    <a:cubicBezTo>
                      <a:pt x="276" y="0"/>
                      <a:pt x="153" y="0"/>
                      <a:pt x="76" y="77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 rot="19193214">
                <a:off x="4084050" y="2426960"/>
                <a:ext cx="1020763" cy="1019175"/>
              </a:xfrm>
              <a:custGeom>
                <a:avLst/>
                <a:gdLst>
                  <a:gd name="T0" fmla="*/ 76 w 429"/>
                  <a:gd name="T1" fmla="*/ 76 h 428"/>
                  <a:gd name="T2" fmla="*/ 76 w 429"/>
                  <a:gd name="T3" fmla="*/ 352 h 428"/>
                  <a:gd name="T4" fmla="*/ 352 w 429"/>
                  <a:gd name="T5" fmla="*/ 352 h 428"/>
                  <a:gd name="T6" fmla="*/ 352 w 429"/>
                  <a:gd name="T7" fmla="*/ 76 h 428"/>
                  <a:gd name="T8" fmla="*/ 76 w 429"/>
                  <a:gd name="T9" fmla="*/ 76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9" h="428">
                    <a:moveTo>
                      <a:pt x="76" y="76"/>
                    </a:moveTo>
                    <a:cubicBezTo>
                      <a:pt x="0" y="152"/>
                      <a:pt x="0" y="276"/>
                      <a:pt x="76" y="352"/>
                    </a:cubicBezTo>
                    <a:cubicBezTo>
                      <a:pt x="152" y="428"/>
                      <a:pt x="276" y="428"/>
                      <a:pt x="352" y="352"/>
                    </a:cubicBezTo>
                    <a:cubicBezTo>
                      <a:pt x="429" y="276"/>
                      <a:pt x="429" y="152"/>
                      <a:pt x="352" y="76"/>
                    </a:cubicBezTo>
                    <a:cubicBezTo>
                      <a:pt x="276" y="0"/>
                      <a:pt x="152" y="0"/>
                      <a:pt x="76" y="7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34"/>
              <p:cNvSpPr>
                <a:spLocks/>
              </p:cNvSpPr>
              <p:nvPr/>
            </p:nvSpPr>
            <p:spPr bwMode="auto">
              <a:xfrm rot="19193214">
                <a:off x="7072553" y="2680889"/>
                <a:ext cx="1020763" cy="1022350"/>
              </a:xfrm>
              <a:custGeom>
                <a:avLst/>
                <a:gdLst>
                  <a:gd name="T0" fmla="*/ 352 w 429"/>
                  <a:gd name="T1" fmla="*/ 353 h 429"/>
                  <a:gd name="T2" fmla="*/ 76 w 429"/>
                  <a:gd name="T3" fmla="*/ 353 h 429"/>
                  <a:gd name="T4" fmla="*/ 76 w 429"/>
                  <a:gd name="T5" fmla="*/ 77 h 429"/>
                  <a:gd name="T6" fmla="*/ 352 w 429"/>
                  <a:gd name="T7" fmla="*/ 77 h 429"/>
                  <a:gd name="T8" fmla="*/ 352 w 429"/>
                  <a:gd name="T9" fmla="*/ 353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9" h="429">
                    <a:moveTo>
                      <a:pt x="352" y="353"/>
                    </a:moveTo>
                    <a:cubicBezTo>
                      <a:pt x="276" y="429"/>
                      <a:pt x="152" y="429"/>
                      <a:pt x="76" y="353"/>
                    </a:cubicBezTo>
                    <a:cubicBezTo>
                      <a:pt x="0" y="277"/>
                      <a:pt x="0" y="153"/>
                      <a:pt x="76" y="77"/>
                    </a:cubicBezTo>
                    <a:cubicBezTo>
                      <a:pt x="152" y="0"/>
                      <a:pt x="276" y="0"/>
                      <a:pt x="352" y="77"/>
                    </a:cubicBezTo>
                    <a:cubicBezTo>
                      <a:pt x="429" y="153"/>
                      <a:pt x="429" y="277"/>
                      <a:pt x="352" y="353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541107" y="1870171"/>
              <a:ext cx="7048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D2EBD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4400" b="1" dirty="0">
                <a:solidFill>
                  <a:srgbClr val="D2EBD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948891" y="2958514"/>
              <a:ext cx="7048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D2EBD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4400" b="1" dirty="0">
                <a:solidFill>
                  <a:srgbClr val="D2EBD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23930" y="2126996"/>
              <a:ext cx="7048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D2EBD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4400" b="1" dirty="0">
                <a:solidFill>
                  <a:srgbClr val="D2EBD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204720" y="1405425"/>
            <a:ext cx="2542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out our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hassle-free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 obligation SBA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loan 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07535" y="3870408"/>
            <a:ext cx="30260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Receive customized offers from up to five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banks and other direct lenders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06"/>
            <a:ext cx="2003688" cy="528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90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1502" y="74712"/>
            <a:ext cx="52213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Choose Your </a:t>
            </a:r>
            <a:r>
              <a:rPr lang="en-US" sz="2200" b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FundingTree</a:t>
            </a:r>
            <a:r>
              <a:rPr lang="en-US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n-US" sz="2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43148" y="2034086"/>
            <a:ext cx="4288628" cy="2126039"/>
            <a:chOff x="2812460" y="1395912"/>
            <a:chExt cx="3501707" cy="1735932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253874" y="1716932"/>
              <a:ext cx="642039" cy="0"/>
            </a:xfrm>
            <a:prstGeom prst="line">
              <a:avLst/>
            </a:prstGeom>
            <a:ln>
              <a:solidFill>
                <a:srgbClr val="000000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 flipH="1">
              <a:off x="5890951" y="2019142"/>
              <a:ext cx="423216" cy="515155"/>
              <a:chOff x="3303277" y="3658569"/>
              <a:chExt cx="766842" cy="515155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H="1" flipV="1">
                <a:off x="3884945" y="3658569"/>
                <a:ext cx="185174" cy="515155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3303277" y="3662160"/>
                <a:ext cx="581668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2812460" y="2019142"/>
              <a:ext cx="446375" cy="515155"/>
              <a:chOff x="3261314" y="3658569"/>
              <a:chExt cx="808805" cy="51515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3884945" y="3658569"/>
                <a:ext cx="185174" cy="515155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 flipV="1">
                <a:off x="3261314" y="3662159"/>
                <a:ext cx="623632" cy="2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5"/>
            <p:cNvGrpSpPr>
              <a:grpSpLocks noChangeAspect="1"/>
            </p:cNvGrpSpPr>
            <p:nvPr/>
          </p:nvGrpSpPr>
          <p:grpSpPr bwMode="auto">
            <a:xfrm>
              <a:off x="3196743" y="1707408"/>
              <a:ext cx="2750514" cy="1424436"/>
              <a:chOff x="1689" y="179"/>
              <a:chExt cx="2377" cy="1231"/>
            </a:xfrm>
          </p:grpSpPr>
          <p:sp>
            <p:nvSpPr>
              <p:cNvPr id="11" name="Freeform 16"/>
              <p:cNvSpPr>
                <a:spLocks/>
              </p:cNvSpPr>
              <p:nvPr/>
            </p:nvSpPr>
            <p:spPr bwMode="auto">
              <a:xfrm>
                <a:off x="2468" y="179"/>
                <a:ext cx="824" cy="1051"/>
              </a:xfrm>
              <a:custGeom>
                <a:avLst/>
                <a:gdLst>
                  <a:gd name="T0" fmla="*/ 174 w 348"/>
                  <a:gd name="T1" fmla="*/ 0 h 444"/>
                  <a:gd name="T2" fmla="*/ 59 w 348"/>
                  <a:gd name="T3" fmla="*/ 115 h 444"/>
                  <a:gd name="T4" fmla="*/ 59 w 348"/>
                  <a:gd name="T5" fmla="*/ 328 h 444"/>
                  <a:gd name="T6" fmla="*/ 174 w 348"/>
                  <a:gd name="T7" fmla="*/ 444 h 444"/>
                  <a:gd name="T8" fmla="*/ 290 w 348"/>
                  <a:gd name="T9" fmla="*/ 328 h 444"/>
                  <a:gd name="T10" fmla="*/ 290 w 348"/>
                  <a:gd name="T11" fmla="*/ 115 h 444"/>
                  <a:gd name="T12" fmla="*/ 174 w 348"/>
                  <a:gd name="T13" fmla="*/ 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8" h="444">
                    <a:moveTo>
                      <a:pt x="174" y="0"/>
                    </a:moveTo>
                    <a:cubicBezTo>
                      <a:pt x="59" y="115"/>
                      <a:pt x="59" y="115"/>
                      <a:pt x="59" y="115"/>
                    </a:cubicBezTo>
                    <a:cubicBezTo>
                      <a:pt x="0" y="174"/>
                      <a:pt x="0" y="270"/>
                      <a:pt x="59" y="328"/>
                    </a:cubicBezTo>
                    <a:cubicBezTo>
                      <a:pt x="174" y="444"/>
                      <a:pt x="174" y="444"/>
                      <a:pt x="174" y="444"/>
                    </a:cubicBezTo>
                    <a:cubicBezTo>
                      <a:pt x="290" y="328"/>
                      <a:pt x="290" y="328"/>
                      <a:pt x="290" y="328"/>
                    </a:cubicBezTo>
                    <a:cubicBezTo>
                      <a:pt x="348" y="270"/>
                      <a:pt x="348" y="174"/>
                      <a:pt x="290" y="115"/>
                    </a:cubicBezTo>
                    <a:cubicBezTo>
                      <a:pt x="174" y="0"/>
                      <a:pt x="174" y="0"/>
                      <a:pt x="174" y="0"/>
                    </a:cubicBezTo>
                  </a:path>
                </a:pathLst>
              </a:custGeom>
              <a:gradFill flip="none" rotWithShape="1">
                <a:gsLst>
                  <a:gs pos="0">
                    <a:srgbClr val="80BD00"/>
                  </a:gs>
                  <a:gs pos="100000">
                    <a:srgbClr val="128212"/>
                  </a:gs>
                </a:gsLst>
                <a:lin ang="5400000" scaled="1"/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2" name="Freeform 19"/>
              <p:cNvSpPr>
                <a:spLocks/>
              </p:cNvSpPr>
              <p:nvPr/>
            </p:nvSpPr>
            <p:spPr bwMode="auto">
              <a:xfrm>
                <a:off x="1689" y="671"/>
                <a:ext cx="748" cy="739"/>
              </a:xfrm>
              <a:custGeom>
                <a:avLst/>
                <a:gdLst>
                  <a:gd name="T0" fmla="*/ 162 w 316"/>
                  <a:gd name="T1" fmla="*/ 0 h 312"/>
                  <a:gd name="T2" fmla="*/ 0 w 316"/>
                  <a:gd name="T3" fmla="*/ 0 h 312"/>
                  <a:gd name="T4" fmla="*/ 0 w 316"/>
                  <a:gd name="T5" fmla="*/ 164 h 312"/>
                  <a:gd name="T6" fmla="*/ 150 w 316"/>
                  <a:gd name="T7" fmla="*/ 312 h 312"/>
                  <a:gd name="T8" fmla="*/ 316 w 316"/>
                  <a:gd name="T9" fmla="*/ 312 h 312"/>
                  <a:gd name="T10" fmla="*/ 316 w 316"/>
                  <a:gd name="T11" fmla="*/ 152 h 312"/>
                  <a:gd name="T12" fmla="*/ 162 w 316"/>
                  <a:gd name="T13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6" h="312">
                    <a:moveTo>
                      <a:pt x="16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0" y="247"/>
                      <a:pt x="67" y="312"/>
                      <a:pt x="150" y="312"/>
                    </a:cubicBezTo>
                    <a:cubicBezTo>
                      <a:pt x="316" y="312"/>
                      <a:pt x="316" y="312"/>
                      <a:pt x="316" y="312"/>
                    </a:cubicBezTo>
                    <a:cubicBezTo>
                      <a:pt x="316" y="152"/>
                      <a:pt x="316" y="152"/>
                      <a:pt x="316" y="152"/>
                    </a:cubicBezTo>
                    <a:cubicBezTo>
                      <a:pt x="316" y="68"/>
                      <a:pt x="245" y="0"/>
                      <a:pt x="162" y="0"/>
                    </a:cubicBezTo>
                  </a:path>
                </a:pathLst>
              </a:custGeom>
              <a:gradFill flip="none" rotWithShape="1">
                <a:gsLst>
                  <a:gs pos="0">
                    <a:srgbClr val="80BD00"/>
                  </a:gs>
                  <a:gs pos="100000">
                    <a:srgbClr val="128212"/>
                  </a:gs>
                </a:gsLst>
                <a:lin ang="2700000" scaled="1"/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3" name="Freeform 21"/>
              <p:cNvSpPr>
                <a:spLocks/>
              </p:cNvSpPr>
              <p:nvPr/>
            </p:nvSpPr>
            <p:spPr bwMode="auto">
              <a:xfrm>
                <a:off x="3327" y="671"/>
                <a:ext cx="739" cy="739"/>
              </a:xfrm>
              <a:custGeom>
                <a:avLst/>
                <a:gdLst>
                  <a:gd name="T0" fmla="*/ 312 w 312"/>
                  <a:gd name="T1" fmla="*/ 0 h 312"/>
                  <a:gd name="T2" fmla="*/ 153 w 312"/>
                  <a:gd name="T3" fmla="*/ 0 h 312"/>
                  <a:gd name="T4" fmla="*/ 0 w 312"/>
                  <a:gd name="T5" fmla="*/ 152 h 312"/>
                  <a:gd name="T6" fmla="*/ 0 w 312"/>
                  <a:gd name="T7" fmla="*/ 312 h 312"/>
                  <a:gd name="T8" fmla="*/ 165 w 312"/>
                  <a:gd name="T9" fmla="*/ 312 h 312"/>
                  <a:gd name="T10" fmla="*/ 312 w 312"/>
                  <a:gd name="T11" fmla="*/ 164 h 312"/>
                  <a:gd name="T12" fmla="*/ 312 w 312"/>
                  <a:gd name="T13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2" h="312">
                    <a:moveTo>
                      <a:pt x="312" y="0"/>
                    </a:moveTo>
                    <a:cubicBezTo>
                      <a:pt x="153" y="0"/>
                      <a:pt x="153" y="0"/>
                      <a:pt x="153" y="0"/>
                    </a:cubicBezTo>
                    <a:cubicBezTo>
                      <a:pt x="69" y="0"/>
                      <a:pt x="0" y="68"/>
                      <a:pt x="0" y="152"/>
                    </a:cubicBezTo>
                    <a:cubicBezTo>
                      <a:pt x="0" y="312"/>
                      <a:pt x="0" y="312"/>
                      <a:pt x="0" y="312"/>
                    </a:cubicBezTo>
                    <a:cubicBezTo>
                      <a:pt x="165" y="312"/>
                      <a:pt x="165" y="312"/>
                      <a:pt x="165" y="312"/>
                    </a:cubicBezTo>
                    <a:cubicBezTo>
                      <a:pt x="248" y="312"/>
                      <a:pt x="312" y="247"/>
                      <a:pt x="312" y="164"/>
                    </a:cubicBezTo>
                    <a:cubicBezTo>
                      <a:pt x="312" y="0"/>
                      <a:pt x="312" y="0"/>
                      <a:pt x="312" y="0"/>
                    </a:cubicBezTo>
                  </a:path>
                </a:pathLst>
              </a:custGeom>
              <a:gradFill flip="none" rotWithShape="1">
                <a:gsLst>
                  <a:gs pos="0">
                    <a:srgbClr val="80BD00"/>
                  </a:gs>
                  <a:gs pos="100000">
                    <a:srgbClr val="128212"/>
                  </a:gs>
                </a:gsLst>
                <a:lin ang="5400000" scaled="1"/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</p:grpSp>
      </p:grpSp>
      <p:sp>
        <p:nvSpPr>
          <p:cNvPr id="19" name="Rectangle 18"/>
          <p:cNvSpPr/>
          <p:nvPr/>
        </p:nvSpPr>
        <p:spPr>
          <a:xfrm>
            <a:off x="192989" y="2206201"/>
            <a:ext cx="20290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easy application can be completed in minutes, no sensitive information needed.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93587" y="897010"/>
            <a:ext cx="26971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 financial advisors </a:t>
            </a:r>
            <a:endParaRPr lang="en-US" sz="1400" b="1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find the lenders </a:t>
            </a:r>
            <a:endParaRPr lang="en-US" sz="1400" b="1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offers that meet your 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business’s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needs.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88926" y="2301283"/>
            <a:ext cx="216870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spend weeks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searching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funding when Your FundingTree can match you with your ideal lender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SBA loan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instantly!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067371" y="3371083"/>
            <a:ext cx="615946" cy="552708"/>
            <a:chOff x="3270126" y="2762664"/>
            <a:chExt cx="684000" cy="613776"/>
          </a:xfrm>
          <a:solidFill>
            <a:schemeClr val="bg1"/>
          </a:solidFill>
        </p:grpSpPr>
        <p:sp>
          <p:nvSpPr>
            <p:cNvPr id="23" name="Freeform 51"/>
            <p:cNvSpPr>
              <a:spLocks/>
            </p:cNvSpPr>
            <p:nvPr/>
          </p:nvSpPr>
          <p:spPr bwMode="auto">
            <a:xfrm>
              <a:off x="3387901" y="2872777"/>
              <a:ext cx="294437" cy="55057"/>
            </a:xfrm>
            <a:custGeom>
              <a:avLst/>
              <a:gdLst>
                <a:gd name="T0" fmla="*/ 151 w 1438"/>
                <a:gd name="T1" fmla="*/ 0 h 302"/>
                <a:gd name="T2" fmla="*/ 1287 w 1438"/>
                <a:gd name="T3" fmla="*/ 0 h 302"/>
                <a:gd name="T4" fmla="*/ 1318 w 1438"/>
                <a:gd name="T5" fmla="*/ 3 h 302"/>
                <a:gd name="T6" fmla="*/ 1346 w 1438"/>
                <a:gd name="T7" fmla="*/ 12 h 302"/>
                <a:gd name="T8" fmla="*/ 1372 w 1438"/>
                <a:gd name="T9" fmla="*/ 26 h 302"/>
                <a:gd name="T10" fmla="*/ 1394 w 1438"/>
                <a:gd name="T11" fmla="*/ 45 h 302"/>
                <a:gd name="T12" fmla="*/ 1413 w 1438"/>
                <a:gd name="T13" fmla="*/ 67 h 302"/>
                <a:gd name="T14" fmla="*/ 1426 w 1438"/>
                <a:gd name="T15" fmla="*/ 93 h 302"/>
                <a:gd name="T16" fmla="*/ 1435 w 1438"/>
                <a:gd name="T17" fmla="*/ 121 h 302"/>
                <a:gd name="T18" fmla="*/ 1438 w 1438"/>
                <a:gd name="T19" fmla="*/ 151 h 302"/>
                <a:gd name="T20" fmla="*/ 1435 w 1438"/>
                <a:gd name="T21" fmla="*/ 181 h 302"/>
                <a:gd name="T22" fmla="*/ 1426 w 1438"/>
                <a:gd name="T23" fmla="*/ 209 h 302"/>
                <a:gd name="T24" fmla="*/ 1413 w 1438"/>
                <a:gd name="T25" fmla="*/ 235 h 302"/>
                <a:gd name="T26" fmla="*/ 1394 w 1438"/>
                <a:gd name="T27" fmla="*/ 257 h 302"/>
                <a:gd name="T28" fmla="*/ 1372 w 1438"/>
                <a:gd name="T29" fmla="*/ 276 h 302"/>
                <a:gd name="T30" fmla="*/ 1346 w 1438"/>
                <a:gd name="T31" fmla="*/ 289 h 302"/>
                <a:gd name="T32" fmla="*/ 1318 w 1438"/>
                <a:gd name="T33" fmla="*/ 298 h 302"/>
                <a:gd name="T34" fmla="*/ 1287 w 1438"/>
                <a:gd name="T35" fmla="*/ 302 h 302"/>
                <a:gd name="T36" fmla="*/ 151 w 1438"/>
                <a:gd name="T37" fmla="*/ 302 h 302"/>
                <a:gd name="T38" fmla="*/ 121 w 1438"/>
                <a:gd name="T39" fmla="*/ 298 h 302"/>
                <a:gd name="T40" fmla="*/ 93 w 1438"/>
                <a:gd name="T41" fmla="*/ 289 h 302"/>
                <a:gd name="T42" fmla="*/ 66 w 1438"/>
                <a:gd name="T43" fmla="*/ 276 h 302"/>
                <a:gd name="T44" fmla="*/ 44 w 1438"/>
                <a:gd name="T45" fmla="*/ 257 h 302"/>
                <a:gd name="T46" fmla="*/ 26 w 1438"/>
                <a:gd name="T47" fmla="*/ 235 h 302"/>
                <a:gd name="T48" fmla="*/ 12 w 1438"/>
                <a:gd name="T49" fmla="*/ 209 h 302"/>
                <a:gd name="T50" fmla="*/ 4 w 1438"/>
                <a:gd name="T51" fmla="*/ 181 h 302"/>
                <a:gd name="T52" fmla="*/ 0 w 1438"/>
                <a:gd name="T53" fmla="*/ 151 h 302"/>
                <a:gd name="T54" fmla="*/ 4 w 1438"/>
                <a:gd name="T55" fmla="*/ 121 h 302"/>
                <a:gd name="T56" fmla="*/ 12 w 1438"/>
                <a:gd name="T57" fmla="*/ 93 h 302"/>
                <a:gd name="T58" fmla="*/ 26 w 1438"/>
                <a:gd name="T59" fmla="*/ 67 h 302"/>
                <a:gd name="T60" fmla="*/ 44 w 1438"/>
                <a:gd name="T61" fmla="*/ 45 h 302"/>
                <a:gd name="T62" fmla="*/ 66 w 1438"/>
                <a:gd name="T63" fmla="*/ 26 h 302"/>
                <a:gd name="T64" fmla="*/ 93 w 1438"/>
                <a:gd name="T65" fmla="*/ 12 h 302"/>
                <a:gd name="T66" fmla="*/ 121 w 1438"/>
                <a:gd name="T67" fmla="*/ 3 h 302"/>
                <a:gd name="T68" fmla="*/ 151 w 1438"/>
                <a:gd name="T6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38" h="302">
                  <a:moveTo>
                    <a:pt x="151" y="0"/>
                  </a:moveTo>
                  <a:lnTo>
                    <a:pt x="1287" y="0"/>
                  </a:lnTo>
                  <a:lnTo>
                    <a:pt x="1318" y="3"/>
                  </a:lnTo>
                  <a:lnTo>
                    <a:pt x="1346" y="12"/>
                  </a:lnTo>
                  <a:lnTo>
                    <a:pt x="1372" y="26"/>
                  </a:lnTo>
                  <a:lnTo>
                    <a:pt x="1394" y="45"/>
                  </a:lnTo>
                  <a:lnTo>
                    <a:pt x="1413" y="67"/>
                  </a:lnTo>
                  <a:lnTo>
                    <a:pt x="1426" y="93"/>
                  </a:lnTo>
                  <a:lnTo>
                    <a:pt x="1435" y="121"/>
                  </a:lnTo>
                  <a:lnTo>
                    <a:pt x="1438" y="151"/>
                  </a:lnTo>
                  <a:lnTo>
                    <a:pt x="1435" y="181"/>
                  </a:lnTo>
                  <a:lnTo>
                    <a:pt x="1426" y="209"/>
                  </a:lnTo>
                  <a:lnTo>
                    <a:pt x="1413" y="235"/>
                  </a:lnTo>
                  <a:lnTo>
                    <a:pt x="1394" y="257"/>
                  </a:lnTo>
                  <a:lnTo>
                    <a:pt x="1372" y="276"/>
                  </a:lnTo>
                  <a:lnTo>
                    <a:pt x="1346" y="289"/>
                  </a:lnTo>
                  <a:lnTo>
                    <a:pt x="1318" y="298"/>
                  </a:lnTo>
                  <a:lnTo>
                    <a:pt x="1287" y="302"/>
                  </a:lnTo>
                  <a:lnTo>
                    <a:pt x="151" y="302"/>
                  </a:lnTo>
                  <a:lnTo>
                    <a:pt x="121" y="298"/>
                  </a:lnTo>
                  <a:lnTo>
                    <a:pt x="93" y="289"/>
                  </a:lnTo>
                  <a:lnTo>
                    <a:pt x="66" y="276"/>
                  </a:lnTo>
                  <a:lnTo>
                    <a:pt x="44" y="257"/>
                  </a:lnTo>
                  <a:lnTo>
                    <a:pt x="26" y="235"/>
                  </a:lnTo>
                  <a:lnTo>
                    <a:pt x="12" y="209"/>
                  </a:lnTo>
                  <a:lnTo>
                    <a:pt x="4" y="181"/>
                  </a:lnTo>
                  <a:lnTo>
                    <a:pt x="0" y="151"/>
                  </a:lnTo>
                  <a:lnTo>
                    <a:pt x="4" y="121"/>
                  </a:lnTo>
                  <a:lnTo>
                    <a:pt x="12" y="93"/>
                  </a:lnTo>
                  <a:lnTo>
                    <a:pt x="26" y="67"/>
                  </a:lnTo>
                  <a:lnTo>
                    <a:pt x="44" y="45"/>
                  </a:lnTo>
                  <a:lnTo>
                    <a:pt x="66" y="26"/>
                  </a:lnTo>
                  <a:lnTo>
                    <a:pt x="93" y="12"/>
                  </a:lnTo>
                  <a:lnTo>
                    <a:pt x="121" y="3"/>
                  </a:lnTo>
                  <a:lnTo>
                    <a:pt x="1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00" dirty="0"/>
            </a:p>
          </p:txBody>
        </p:sp>
        <p:sp>
          <p:nvSpPr>
            <p:cNvPr id="24" name="Freeform 52"/>
            <p:cNvSpPr>
              <a:spLocks/>
            </p:cNvSpPr>
            <p:nvPr/>
          </p:nvSpPr>
          <p:spPr bwMode="auto">
            <a:xfrm>
              <a:off x="3387901" y="2976771"/>
              <a:ext cx="294437" cy="55057"/>
            </a:xfrm>
            <a:custGeom>
              <a:avLst/>
              <a:gdLst>
                <a:gd name="T0" fmla="*/ 151 w 1438"/>
                <a:gd name="T1" fmla="*/ 0 h 301"/>
                <a:gd name="T2" fmla="*/ 1287 w 1438"/>
                <a:gd name="T3" fmla="*/ 0 h 301"/>
                <a:gd name="T4" fmla="*/ 1318 w 1438"/>
                <a:gd name="T5" fmla="*/ 3 h 301"/>
                <a:gd name="T6" fmla="*/ 1346 w 1438"/>
                <a:gd name="T7" fmla="*/ 12 h 301"/>
                <a:gd name="T8" fmla="*/ 1372 w 1438"/>
                <a:gd name="T9" fmla="*/ 26 h 301"/>
                <a:gd name="T10" fmla="*/ 1394 w 1438"/>
                <a:gd name="T11" fmla="*/ 44 h 301"/>
                <a:gd name="T12" fmla="*/ 1413 w 1438"/>
                <a:gd name="T13" fmla="*/ 66 h 301"/>
                <a:gd name="T14" fmla="*/ 1426 w 1438"/>
                <a:gd name="T15" fmla="*/ 92 h 301"/>
                <a:gd name="T16" fmla="*/ 1435 w 1438"/>
                <a:gd name="T17" fmla="*/ 120 h 301"/>
                <a:gd name="T18" fmla="*/ 1438 w 1438"/>
                <a:gd name="T19" fmla="*/ 150 h 301"/>
                <a:gd name="T20" fmla="*/ 1435 w 1438"/>
                <a:gd name="T21" fmla="*/ 181 h 301"/>
                <a:gd name="T22" fmla="*/ 1426 w 1438"/>
                <a:gd name="T23" fmla="*/ 210 h 301"/>
                <a:gd name="T24" fmla="*/ 1413 w 1438"/>
                <a:gd name="T25" fmla="*/ 235 h 301"/>
                <a:gd name="T26" fmla="*/ 1394 w 1438"/>
                <a:gd name="T27" fmla="*/ 258 h 301"/>
                <a:gd name="T28" fmla="*/ 1372 w 1438"/>
                <a:gd name="T29" fmla="*/ 275 h 301"/>
                <a:gd name="T30" fmla="*/ 1346 w 1438"/>
                <a:gd name="T31" fmla="*/ 290 h 301"/>
                <a:gd name="T32" fmla="*/ 1318 w 1438"/>
                <a:gd name="T33" fmla="*/ 298 h 301"/>
                <a:gd name="T34" fmla="*/ 1287 w 1438"/>
                <a:gd name="T35" fmla="*/ 301 h 301"/>
                <a:gd name="T36" fmla="*/ 151 w 1438"/>
                <a:gd name="T37" fmla="*/ 301 h 301"/>
                <a:gd name="T38" fmla="*/ 121 w 1438"/>
                <a:gd name="T39" fmla="*/ 298 h 301"/>
                <a:gd name="T40" fmla="*/ 93 w 1438"/>
                <a:gd name="T41" fmla="*/ 290 h 301"/>
                <a:gd name="T42" fmla="*/ 66 w 1438"/>
                <a:gd name="T43" fmla="*/ 275 h 301"/>
                <a:gd name="T44" fmla="*/ 44 w 1438"/>
                <a:gd name="T45" fmla="*/ 258 h 301"/>
                <a:gd name="T46" fmla="*/ 26 w 1438"/>
                <a:gd name="T47" fmla="*/ 235 h 301"/>
                <a:gd name="T48" fmla="*/ 12 w 1438"/>
                <a:gd name="T49" fmla="*/ 210 h 301"/>
                <a:gd name="T50" fmla="*/ 4 w 1438"/>
                <a:gd name="T51" fmla="*/ 181 h 301"/>
                <a:gd name="T52" fmla="*/ 0 w 1438"/>
                <a:gd name="T53" fmla="*/ 150 h 301"/>
                <a:gd name="T54" fmla="*/ 4 w 1438"/>
                <a:gd name="T55" fmla="*/ 120 h 301"/>
                <a:gd name="T56" fmla="*/ 12 w 1438"/>
                <a:gd name="T57" fmla="*/ 92 h 301"/>
                <a:gd name="T58" fmla="*/ 26 w 1438"/>
                <a:gd name="T59" fmla="*/ 66 h 301"/>
                <a:gd name="T60" fmla="*/ 44 w 1438"/>
                <a:gd name="T61" fmla="*/ 44 h 301"/>
                <a:gd name="T62" fmla="*/ 66 w 1438"/>
                <a:gd name="T63" fmla="*/ 26 h 301"/>
                <a:gd name="T64" fmla="*/ 93 w 1438"/>
                <a:gd name="T65" fmla="*/ 12 h 301"/>
                <a:gd name="T66" fmla="*/ 121 w 1438"/>
                <a:gd name="T67" fmla="*/ 3 h 301"/>
                <a:gd name="T68" fmla="*/ 151 w 1438"/>
                <a:gd name="T69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38" h="301">
                  <a:moveTo>
                    <a:pt x="151" y="0"/>
                  </a:moveTo>
                  <a:lnTo>
                    <a:pt x="1287" y="0"/>
                  </a:lnTo>
                  <a:lnTo>
                    <a:pt x="1318" y="3"/>
                  </a:lnTo>
                  <a:lnTo>
                    <a:pt x="1346" y="12"/>
                  </a:lnTo>
                  <a:lnTo>
                    <a:pt x="1372" y="26"/>
                  </a:lnTo>
                  <a:lnTo>
                    <a:pt x="1394" y="44"/>
                  </a:lnTo>
                  <a:lnTo>
                    <a:pt x="1413" y="66"/>
                  </a:lnTo>
                  <a:lnTo>
                    <a:pt x="1426" y="92"/>
                  </a:lnTo>
                  <a:lnTo>
                    <a:pt x="1435" y="120"/>
                  </a:lnTo>
                  <a:lnTo>
                    <a:pt x="1438" y="150"/>
                  </a:lnTo>
                  <a:lnTo>
                    <a:pt x="1435" y="181"/>
                  </a:lnTo>
                  <a:lnTo>
                    <a:pt x="1426" y="210"/>
                  </a:lnTo>
                  <a:lnTo>
                    <a:pt x="1413" y="235"/>
                  </a:lnTo>
                  <a:lnTo>
                    <a:pt x="1394" y="258"/>
                  </a:lnTo>
                  <a:lnTo>
                    <a:pt x="1372" y="275"/>
                  </a:lnTo>
                  <a:lnTo>
                    <a:pt x="1346" y="290"/>
                  </a:lnTo>
                  <a:lnTo>
                    <a:pt x="1318" y="298"/>
                  </a:lnTo>
                  <a:lnTo>
                    <a:pt x="1287" y="301"/>
                  </a:lnTo>
                  <a:lnTo>
                    <a:pt x="151" y="301"/>
                  </a:lnTo>
                  <a:lnTo>
                    <a:pt x="121" y="298"/>
                  </a:lnTo>
                  <a:lnTo>
                    <a:pt x="93" y="290"/>
                  </a:lnTo>
                  <a:lnTo>
                    <a:pt x="66" y="275"/>
                  </a:lnTo>
                  <a:lnTo>
                    <a:pt x="44" y="258"/>
                  </a:lnTo>
                  <a:lnTo>
                    <a:pt x="26" y="235"/>
                  </a:lnTo>
                  <a:lnTo>
                    <a:pt x="12" y="210"/>
                  </a:lnTo>
                  <a:lnTo>
                    <a:pt x="4" y="181"/>
                  </a:lnTo>
                  <a:lnTo>
                    <a:pt x="0" y="150"/>
                  </a:lnTo>
                  <a:lnTo>
                    <a:pt x="4" y="120"/>
                  </a:lnTo>
                  <a:lnTo>
                    <a:pt x="12" y="92"/>
                  </a:lnTo>
                  <a:lnTo>
                    <a:pt x="26" y="66"/>
                  </a:lnTo>
                  <a:lnTo>
                    <a:pt x="44" y="44"/>
                  </a:lnTo>
                  <a:lnTo>
                    <a:pt x="66" y="26"/>
                  </a:lnTo>
                  <a:lnTo>
                    <a:pt x="93" y="12"/>
                  </a:lnTo>
                  <a:lnTo>
                    <a:pt x="121" y="3"/>
                  </a:lnTo>
                  <a:lnTo>
                    <a:pt x="1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00" dirty="0"/>
            </a:p>
          </p:txBody>
        </p:sp>
        <p:sp>
          <p:nvSpPr>
            <p:cNvPr id="25" name="Freeform 53"/>
            <p:cNvSpPr>
              <a:spLocks/>
            </p:cNvSpPr>
            <p:nvPr/>
          </p:nvSpPr>
          <p:spPr bwMode="auto">
            <a:xfrm>
              <a:off x="3387901" y="3080767"/>
              <a:ext cx="178928" cy="57095"/>
            </a:xfrm>
            <a:custGeom>
              <a:avLst/>
              <a:gdLst>
                <a:gd name="T0" fmla="*/ 151 w 870"/>
                <a:gd name="T1" fmla="*/ 0 h 301"/>
                <a:gd name="T2" fmla="*/ 720 w 870"/>
                <a:gd name="T3" fmla="*/ 0 h 301"/>
                <a:gd name="T4" fmla="*/ 750 w 870"/>
                <a:gd name="T5" fmla="*/ 4 h 301"/>
                <a:gd name="T6" fmla="*/ 778 w 870"/>
                <a:gd name="T7" fmla="*/ 12 h 301"/>
                <a:gd name="T8" fmla="*/ 805 w 870"/>
                <a:gd name="T9" fmla="*/ 26 h 301"/>
                <a:gd name="T10" fmla="*/ 827 w 870"/>
                <a:gd name="T11" fmla="*/ 44 h 301"/>
                <a:gd name="T12" fmla="*/ 845 w 870"/>
                <a:gd name="T13" fmla="*/ 67 h 301"/>
                <a:gd name="T14" fmla="*/ 859 w 870"/>
                <a:gd name="T15" fmla="*/ 92 h 301"/>
                <a:gd name="T16" fmla="*/ 867 w 870"/>
                <a:gd name="T17" fmla="*/ 120 h 301"/>
                <a:gd name="T18" fmla="*/ 870 w 870"/>
                <a:gd name="T19" fmla="*/ 151 h 301"/>
                <a:gd name="T20" fmla="*/ 867 w 870"/>
                <a:gd name="T21" fmla="*/ 181 h 301"/>
                <a:gd name="T22" fmla="*/ 859 w 870"/>
                <a:gd name="T23" fmla="*/ 209 h 301"/>
                <a:gd name="T24" fmla="*/ 845 w 870"/>
                <a:gd name="T25" fmla="*/ 234 h 301"/>
                <a:gd name="T26" fmla="*/ 827 w 870"/>
                <a:gd name="T27" fmla="*/ 257 h 301"/>
                <a:gd name="T28" fmla="*/ 805 w 870"/>
                <a:gd name="T29" fmla="*/ 275 h 301"/>
                <a:gd name="T30" fmla="*/ 778 w 870"/>
                <a:gd name="T31" fmla="*/ 290 h 301"/>
                <a:gd name="T32" fmla="*/ 750 w 870"/>
                <a:gd name="T33" fmla="*/ 298 h 301"/>
                <a:gd name="T34" fmla="*/ 720 w 870"/>
                <a:gd name="T35" fmla="*/ 301 h 301"/>
                <a:gd name="T36" fmla="*/ 151 w 870"/>
                <a:gd name="T37" fmla="*/ 301 h 301"/>
                <a:gd name="T38" fmla="*/ 121 w 870"/>
                <a:gd name="T39" fmla="*/ 298 h 301"/>
                <a:gd name="T40" fmla="*/ 93 w 870"/>
                <a:gd name="T41" fmla="*/ 290 h 301"/>
                <a:gd name="T42" fmla="*/ 66 w 870"/>
                <a:gd name="T43" fmla="*/ 275 h 301"/>
                <a:gd name="T44" fmla="*/ 44 w 870"/>
                <a:gd name="T45" fmla="*/ 257 h 301"/>
                <a:gd name="T46" fmla="*/ 26 w 870"/>
                <a:gd name="T47" fmla="*/ 234 h 301"/>
                <a:gd name="T48" fmla="*/ 12 w 870"/>
                <a:gd name="T49" fmla="*/ 209 h 301"/>
                <a:gd name="T50" fmla="*/ 4 w 870"/>
                <a:gd name="T51" fmla="*/ 181 h 301"/>
                <a:gd name="T52" fmla="*/ 0 w 870"/>
                <a:gd name="T53" fmla="*/ 151 h 301"/>
                <a:gd name="T54" fmla="*/ 4 w 870"/>
                <a:gd name="T55" fmla="*/ 120 h 301"/>
                <a:gd name="T56" fmla="*/ 12 w 870"/>
                <a:gd name="T57" fmla="*/ 92 h 301"/>
                <a:gd name="T58" fmla="*/ 26 w 870"/>
                <a:gd name="T59" fmla="*/ 67 h 301"/>
                <a:gd name="T60" fmla="*/ 44 w 870"/>
                <a:gd name="T61" fmla="*/ 44 h 301"/>
                <a:gd name="T62" fmla="*/ 66 w 870"/>
                <a:gd name="T63" fmla="*/ 26 h 301"/>
                <a:gd name="T64" fmla="*/ 93 w 870"/>
                <a:gd name="T65" fmla="*/ 12 h 301"/>
                <a:gd name="T66" fmla="*/ 121 w 870"/>
                <a:gd name="T67" fmla="*/ 4 h 301"/>
                <a:gd name="T68" fmla="*/ 151 w 870"/>
                <a:gd name="T69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0" h="301">
                  <a:moveTo>
                    <a:pt x="151" y="0"/>
                  </a:moveTo>
                  <a:lnTo>
                    <a:pt x="720" y="0"/>
                  </a:lnTo>
                  <a:lnTo>
                    <a:pt x="750" y="4"/>
                  </a:lnTo>
                  <a:lnTo>
                    <a:pt x="778" y="12"/>
                  </a:lnTo>
                  <a:lnTo>
                    <a:pt x="805" y="26"/>
                  </a:lnTo>
                  <a:lnTo>
                    <a:pt x="827" y="44"/>
                  </a:lnTo>
                  <a:lnTo>
                    <a:pt x="845" y="67"/>
                  </a:lnTo>
                  <a:lnTo>
                    <a:pt x="859" y="92"/>
                  </a:lnTo>
                  <a:lnTo>
                    <a:pt x="867" y="120"/>
                  </a:lnTo>
                  <a:lnTo>
                    <a:pt x="870" y="151"/>
                  </a:lnTo>
                  <a:lnTo>
                    <a:pt x="867" y="181"/>
                  </a:lnTo>
                  <a:lnTo>
                    <a:pt x="859" y="209"/>
                  </a:lnTo>
                  <a:lnTo>
                    <a:pt x="845" y="234"/>
                  </a:lnTo>
                  <a:lnTo>
                    <a:pt x="827" y="257"/>
                  </a:lnTo>
                  <a:lnTo>
                    <a:pt x="805" y="275"/>
                  </a:lnTo>
                  <a:lnTo>
                    <a:pt x="778" y="290"/>
                  </a:lnTo>
                  <a:lnTo>
                    <a:pt x="750" y="298"/>
                  </a:lnTo>
                  <a:lnTo>
                    <a:pt x="720" y="301"/>
                  </a:lnTo>
                  <a:lnTo>
                    <a:pt x="151" y="301"/>
                  </a:lnTo>
                  <a:lnTo>
                    <a:pt x="121" y="298"/>
                  </a:lnTo>
                  <a:lnTo>
                    <a:pt x="93" y="290"/>
                  </a:lnTo>
                  <a:lnTo>
                    <a:pt x="66" y="275"/>
                  </a:lnTo>
                  <a:lnTo>
                    <a:pt x="44" y="257"/>
                  </a:lnTo>
                  <a:lnTo>
                    <a:pt x="26" y="234"/>
                  </a:lnTo>
                  <a:lnTo>
                    <a:pt x="12" y="209"/>
                  </a:lnTo>
                  <a:lnTo>
                    <a:pt x="4" y="181"/>
                  </a:lnTo>
                  <a:lnTo>
                    <a:pt x="0" y="151"/>
                  </a:lnTo>
                  <a:lnTo>
                    <a:pt x="4" y="120"/>
                  </a:lnTo>
                  <a:lnTo>
                    <a:pt x="12" y="92"/>
                  </a:lnTo>
                  <a:lnTo>
                    <a:pt x="26" y="67"/>
                  </a:lnTo>
                  <a:lnTo>
                    <a:pt x="44" y="44"/>
                  </a:lnTo>
                  <a:lnTo>
                    <a:pt x="66" y="26"/>
                  </a:lnTo>
                  <a:lnTo>
                    <a:pt x="93" y="12"/>
                  </a:lnTo>
                  <a:lnTo>
                    <a:pt x="121" y="4"/>
                  </a:lnTo>
                  <a:lnTo>
                    <a:pt x="1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00" dirty="0"/>
            </a:p>
          </p:txBody>
        </p:sp>
        <p:sp>
          <p:nvSpPr>
            <p:cNvPr id="26" name="Freeform 54"/>
            <p:cNvSpPr>
              <a:spLocks/>
            </p:cNvSpPr>
            <p:nvPr/>
          </p:nvSpPr>
          <p:spPr bwMode="auto">
            <a:xfrm>
              <a:off x="3270126" y="2762664"/>
              <a:ext cx="529987" cy="613776"/>
            </a:xfrm>
            <a:custGeom>
              <a:avLst/>
              <a:gdLst>
                <a:gd name="T0" fmla="*/ 152 w 2574"/>
                <a:gd name="T1" fmla="*/ 0 h 3310"/>
                <a:gd name="T2" fmla="*/ 2423 w 2574"/>
                <a:gd name="T3" fmla="*/ 0 h 3310"/>
                <a:gd name="T4" fmla="*/ 2453 w 2574"/>
                <a:gd name="T5" fmla="*/ 3 h 3310"/>
                <a:gd name="T6" fmla="*/ 2481 w 2574"/>
                <a:gd name="T7" fmla="*/ 12 h 3310"/>
                <a:gd name="T8" fmla="*/ 2507 w 2574"/>
                <a:gd name="T9" fmla="*/ 26 h 3310"/>
                <a:gd name="T10" fmla="*/ 2529 w 2574"/>
                <a:gd name="T11" fmla="*/ 44 h 3310"/>
                <a:gd name="T12" fmla="*/ 2548 w 2574"/>
                <a:gd name="T13" fmla="*/ 67 h 3310"/>
                <a:gd name="T14" fmla="*/ 2562 w 2574"/>
                <a:gd name="T15" fmla="*/ 92 h 3310"/>
                <a:gd name="T16" fmla="*/ 2571 w 2574"/>
                <a:gd name="T17" fmla="*/ 120 h 3310"/>
                <a:gd name="T18" fmla="*/ 2574 w 2574"/>
                <a:gd name="T19" fmla="*/ 150 h 3310"/>
                <a:gd name="T20" fmla="*/ 2574 w 2574"/>
                <a:gd name="T21" fmla="*/ 374 h 3310"/>
                <a:gd name="T22" fmla="*/ 2272 w 2574"/>
                <a:gd name="T23" fmla="*/ 896 h 3310"/>
                <a:gd name="T24" fmla="*/ 2272 w 2574"/>
                <a:gd name="T25" fmla="*/ 301 h 3310"/>
                <a:gd name="T26" fmla="*/ 304 w 2574"/>
                <a:gd name="T27" fmla="*/ 301 h 3310"/>
                <a:gd name="T28" fmla="*/ 304 w 2574"/>
                <a:gd name="T29" fmla="*/ 3008 h 3310"/>
                <a:gd name="T30" fmla="*/ 2272 w 2574"/>
                <a:gd name="T31" fmla="*/ 3008 h 3310"/>
                <a:gd name="T32" fmla="*/ 2272 w 2574"/>
                <a:gd name="T33" fmla="*/ 2634 h 3310"/>
                <a:gd name="T34" fmla="*/ 2430 w 2574"/>
                <a:gd name="T35" fmla="*/ 2530 h 3310"/>
                <a:gd name="T36" fmla="*/ 2458 w 2574"/>
                <a:gd name="T37" fmla="*/ 2508 h 3310"/>
                <a:gd name="T38" fmla="*/ 2482 w 2574"/>
                <a:gd name="T39" fmla="*/ 2483 h 3310"/>
                <a:gd name="T40" fmla="*/ 2502 w 2574"/>
                <a:gd name="T41" fmla="*/ 2454 h 3310"/>
                <a:gd name="T42" fmla="*/ 2574 w 2574"/>
                <a:gd name="T43" fmla="*/ 2330 h 3310"/>
                <a:gd name="T44" fmla="*/ 2574 w 2574"/>
                <a:gd name="T45" fmla="*/ 3159 h 3310"/>
                <a:gd name="T46" fmla="*/ 2571 w 2574"/>
                <a:gd name="T47" fmla="*/ 3189 h 3310"/>
                <a:gd name="T48" fmla="*/ 2562 w 2574"/>
                <a:gd name="T49" fmla="*/ 3217 h 3310"/>
                <a:gd name="T50" fmla="*/ 2548 w 2574"/>
                <a:gd name="T51" fmla="*/ 3243 h 3310"/>
                <a:gd name="T52" fmla="*/ 2529 w 2574"/>
                <a:gd name="T53" fmla="*/ 3265 h 3310"/>
                <a:gd name="T54" fmla="*/ 2507 w 2574"/>
                <a:gd name="T55" fmla="*/ 3284 h 3310"/>
                <a:gd name="T56" fmla="*/ 2481 w 2574"/>
                <a:gd name="T57" fmla="*/ 3297 h 3310"/>
                <a:gd name="T58" fmla="*/ 2453 w 2574"/>
                <a:gd name="T59" fmla="*/ 3307 h 3310"/>
                <a:gd name="T60" fmla="*/ 2423 w 2574"/>
                <a:gd name="T61" fmla="*/ 3310 h 3310"/>
                <a:gd name="T62" fmla="*/ 152 w 2574"/>
                <a:gd name="T63" fmla="*/ 3310 h 3310"/>
                <a:gd name="T64" fmla="*/ 121 w 2574"/>
                <a:gd name="T65" fmla="*/ 3307 h 3310"/>
                <a:gd name="T66" fmla="*/ 93 w 2574"/>
                <a:gd name="T67" fmla="*/ 3297 h 3310"/>
                <a:gd name="T68" fmla="*/ 67 w 2574"/>
                <a:gd name="T69" fmla="*/ 3284 h 3310"/>
                <a:gd name="T70" fmla="*/ 45 w 2574"/>
                <a:gd name="T71" fmla="*/ 3265 h 3310"/>
                <a:gd name="T72" fmla="*/ 26 w 2574"/>
                <a:gd name="T73" fmla="*/ 3243 h 3310"/>
                <a:gd name="T74" fmla="*/ 13 w 2574"/>
                <a:gd name="T75" fmla="*/ 3217 h 3310"/>
                <a:gd name="T76" fmla="*/ 3 w 2574"/>
                <a:gd name="T77" fmla="*/ 3189 h 3310"/>
                <a:gd name="T78" fmla="*/ 0 w 2574"/>
                <a:gd name="T79" fmla="*/ 3159 h 3310"/>
                <a:gd name="T80" fmla="*/ 0 w 2574"/>
                <a:gd name="T81" fmla="*/ 150 h 3310"/>
                <a:gd name="T82" fmla="*/ 3 w 2574"/>
                <a:gd name="T83" fmla="*/ 120 h 3310"/>
                <a:gd name="T84" fmla="*/ 13 w 2574"/>
                <a:gd name="T85" fmla="*/ 92 h 3310"/>
                <a:gd name="T86" fmla="*/ 26 w 2574"/>
                <a:gd name="T87" fmla="*/ 67 h 3310"/>
                <a:gd name="T88" fmla="*/ 45 w 2574"/>
                <a:gd name="T89" fmla="*/ 44 h 3310"/>
                <a:gd name="T90" fmla="*/ 67 w 2574"/>
                <a:gd name="T91" fmla="*/ 26 h 3310"/>
                <a:gd name="T92" fmla="*/ 93 w 2574"/>
                <a:gd name="T93" fmla="*/ 12 h 3310"/>
                <a:gd name="T94" fmla="*/ 121 w 2574"/>
                <a:gd name="T95" fmla="*/ 3 h 3310"/>
                <a:gd name="T96" fmla="*/ 152 w 2574"/>
                <a:gd name="T97" fmla="*/ 0 h 3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74" h="3310">
                  <a:moveTo>
                    <a:pt x="152" y="0"/>
                  </a:moveTo>
                  <a:lnTo>
                    <a:pt x="2423" y="0"/>
                  </a:lnTo>
                  <a:lnTo>
                    <a:pt x="2453" y="3"/>
                  </a:lnTo>
                  <a:lnTo>
                    <a:pt x="2481" y="12"/>
                  </a:lnTo>
                  <a:lnTo>
                    <a:pt x="2507" y="26"/>
                  </a:lnTo>
                  <a:lnTo>
                    <a:pt x="2529" y="44"/>
                  </a:lnTo>
                  <a:lnTo>
                    <a:pt x="2548" y="67"/>
                  </a:lnTo>
                  <a:lnTo>
                    <a:pt x="2562" y="92"/>
                  </a:lnTo>
                  <a:lnTo>
                    <a:pt x="2571" y="120"/>
                  </a:lnTo>
                  <a:lnTo>
                    <a:pt x="2574" y="150"/>
                  </a:lnTo>
                  <a:lnTo>
                    <a:pt x="2574" y="374"/>
                  </a:lnTo>
                  <a:lnTo>
                    <a:pt x="2272" y="896"/>
                  </a:lnTo>
                  <a:lnTo>
                    <a:pt x="2272" y="301"/>
                  </a:lnTo>
                  <a:lnTo>
                    <a:pt x="304" y="301"/>
                  </a:lnTo>
                  <a:lnTo>
                    <a:pt x="304" y="3008"/>
                  </a:lnTo>
                  <a:lnTo>
                    <a:pt x="2272" y="3008"/>
                  </a:lnTo>
                  <a:lnTo>
                    <a:pt x="2272" y="2634"/>
                  </a:lnTo>
                  <a:lnTo>
                    <a:pt x="2430" y="2530"/>
                  </a:lnTo>
                  <a:lnTo>
                    <a:pt x="2458" y="2508"/>
                  </a:lnTo>
                  <a:lnTo>
                    <a:pt x="2482" y="2483"/>
                  </a:lnTo>
                  <a:lnTo>
                    <a:pt x="2502" y="2454"/>
                  </a:lnTo>
                  <a:lnTo>
                    <a:pt x="2574" y="2330"/>
                  </a:lnTo>
                  <a:lnTo>
                    <a:pt x="2574" y="3159"/>
                  </a:lnTo>
                  <a:lnTo>
                    <a:pt x="2571" y="3189"/>
                  </a:lnTo>
                  <a:lnTo>
                    <a:pt x="2562" y="3217"/>
                  </a:lnTo>
                  <a:lnTo>
                    <a:pt x="2548" y="3243"/>
                  </a:lnTo>
                  <a:lnTo>
                    <a:pt x="2529" y="3265"/>
                  </a:lnTo>
                  <a:lnTo>
                    <a:pt x="2507" y="3284"/>
                  </a:lnTo>
                  <a:lnTo>
                    <a:pt x="2481" y="3297"/>
                  </a:lnTo>
                  <a:lnTo>
                    <a:pt x="2453" y="3307"/>
                  </a:lnTo>
                  <a:lnTo>
                    <a:pt x="2423" y="3310"/>
                  </a:lnTo>
                  <a:lnTo>
                    <a:pt x="152" y="3310"/>
                  </a:lnTo>
                  <a:lnTo>
                    <a:pt x="121" y="3307"/>
                  </a:lnTo>
                  <a:lnTo>
                    <a:pt x="93" y="3297"/>
                  </a:lnTo>
                  <a:lnTo>
                    <a:pt x="67" y="3284"/>
                  </a:lnTo>
                  <a:lnTo>
                    <a:pt x="45" y="3265"/>
                  </a:lnTo>
                  <a:lnTo>
                    <a:pt x="26" y="3243"/>
                  </a:lnTo>
                  <a:lnTo>
                    <a:pt x="13" y="3217"/>
                  </a:lnTo>
                  <a:lnTo>
                    <a:pt x="3" y="3189"/>
                  </a:lnTo>
                  <a:lnTo>
                    <a:pt x="0" y="3159"/>
                  </a:lnTo>
                  <a:lnTo>
                    <a:pt x="0" y="150"/>
                  </a:lnTo>
                  <a:lnTo>
                    <a:pt x="3" y="120"/>
                  </a:lnTo>
                  <a:lnTo>
                    <a:pt x="13" y="92"/>
                  </a:lnTo>
                  <a:lnTo>
                    <a:pt x="26" y="67"/>
                  </a:lnTo>
                  <a:lnTo>
                    <a:pt x="45" y="44"/>
                  </a:lnTo>
                  <a:lnTo>
                    <a:pt x="67" y="26"/>
                  </a:lnTo>
                  <a:lnTo>
                    <a:pt x="93" y="12"/>
                  </a:lnTo>
                  <a:lnTo>
                    <a:pt x="121" y="3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00" dirty="0"/>
            </a:p>
          </p:txBody>
        </p:sp>
        <p:sp>
          <p:nvSpPr>
            <p:cNvPr id="27" name="Freeform 55"/>
            <p:cNvSpPr>
              <a:spLocks noEditPoints="1"/>
            </p:cNvSpPr>
            <p:nvPr/>
          </p:nvSpPr>
          <p:spPr bwMode="auto">
            <a:xfrm>
              <a:off x="3627980" y="2831994"/>
              <a:ext cx="326146" cy="438412"/>
            </a:xfrm>
            <a:custGeom>
              <a:avLst/>
              <a:gdLst>
                <a:gd name="T0" fmla="*/ 131 w 1591"/>
                <a:gd name="T1" fmla="*/ 1996 h 2370"/>
                <a:gd name="T2" fmla="*/ 223 w 1591"/>
                <a:gd name="T3" fmla="*/ 2040 h 2370"/>
                <a:gd name="T4" fmla="*/ 308 w 1591"/>
                <a:gd name="T5" fmla="*/ 2097 h 2370"/>
                <a:gd name="T6" fmla="*/ 439 w 1591"/>
                <a:gd name="T7" fmla="*/ 1980 h 2370"/>
                <a:gd name="T8" fmla="*/ 389 w 1591"/>
                <a:gd name="T9" fmla="*/ 1934 h 2370"/>
                <a:gd name="T10" fmla="*/ 314 w 1591"/>
                <a:gd name="T11" fmla="*/ 1883 h 2370"/>
                <a:gd name="T12" fmla="*/ 245 w 1591"/>
                <a:gd name="T13" fmla="*/ 1849 h 2370"/>
                <a:gd name="T14" fmla="*/ 187 w 1591"/>
                <a:gd name="T15" fmla="*/ 1829 h 2370"/>
                <a:gd name="T16" fmla="*/ 141 w 1591"/>
                <a:gd name="T17" fmla="*/ 1820 h 2370"/>
                <a:gd name="T18" fmla="*/ 1118 w 1591"/>
                <a:gd name="T19" fmla="*/ 0 h 2370"/>
                <a:gd name="T20" fmla="*/ 1173 w 1591"/>
                <a:gd name="T21" fmla="*/ 7 h 2370"/>
                <a:gd name="T22" fmla="*/ 1240 w 1591"/>
                <a:gd name="T23" fmla="*/ 25 h 2370"/>
                <a:gd name="T24" fmla="*/ 1319 w 1591"/>
                <a:gd name="T25" fmla="*/ 57 h 2370"/>
                <a:gd name="T26" fmla="*/ 1407 w 1591"/>
                <a:gd name="T27" fmla="*/ 108 h 2370"/>
                <a:gd name="T28" fmla="*/ 1478 w 1591"/>
                <a:gd name="T29" fmla="*/ 163 h 2370"/>
                <a:gd name="T30" fmla="*/ 1528 w 1591"/>
                <a:gd name="T31" fmla="*/ 215 h 2370"/>
                <a:gd name="T32" fmla="*/ 1561 w 1591"/>
                <a:gd name="T33" fmla="*/ 261 h 2370"/>
                <a:gd name="T34" fmla="*/ 1580 w 1591"/>
                <a:gd name="T35" fmla="*/ 297 h 2370"/>
                <a:gd name="T36" fmla="*/ 1588 w 1591"/>
                <a:gd name="T37" fmla="*/ 320 h 2370"/>
                <a:gd name="T38" fmla="*/ 1591 w 1591"/>
                <a:gd name="T39" fmla="*/ 344 h 2370"/>
                <a:gd name="T40" fmla="*/ 1581 w 1591"/>
                <a:gd name="T41" fmla="*/ 379 h 2370"/>
                <a:gd name="T42" fmla="*/ 625 w 1591"/>
                <a:gd name="T43" fmla="*/ 2021 h 2370"/>
                <a:gd name="T44" fmla="*/ 116 w 1591"/>
                <a:gd name="T45" fmla="*/ 2357 h 2370"/>
                <a:gd name="T46" fmla="*/ 77 w 1591"/>
                <a:gd name="T47" fmla="*/ 2370 h 2370"/>
                <a:gd name="T48" fmla="*/ 36 w 1591"/>
                <a:gd name="T49" fmla="*/ 2359 h 2370"/>
                <a:gd name="T50" fmla="*/ 12 w 1591"/>
                <a:gd name="T51" fmla="*/ 2338 h 2370"/>
                <a:gd name="T52" fmla="*/ 0 w 1591"/>
                <a:gd name="T53" fmla="*/ 2306 h 2370"/>
                <a:gd name="T54" fmla="*/ 34 w 1591"/>
                <a:gd name="T55" fmla="*/ 1702 h 2370"/>
                <a:gd name="T56" fmla="*/ 45 w 1591"/>
                <a:gd name="T57" fmla="*/ 1670 h 2370"/>
                <a:gd name="T58" fmla="*/ 1002 w 1591"/>
                <a:gd name="T59" fmla="*/ 27 h 2370"/>
                <a:gd name="T60" fmla="*/ 1034 w 1591"/>
                <a:gd name="T61" fmla="*/ 7 h 2370"/>
                <a:gd name="T62" fmla="*/ 1048 w 1591"/>
                <a:gd name="T63" fmla="*/ 4 h 2370"/>
                <a:gd name="T64" fmla="*/ 1076 w 1591"/>
                <a:gd name="T65" fmla="*/ 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1" h="2370">
                  <a:moveTo>
                    <a:pt x="141" y="1820"/>
                  </a:moveTo>
                  <a:lnTo>
                    <a:pt x="131" y="1996"/>
                  </a:lnTo>
                  <a:lnTo>
                    <a:pt x="177" y="2016"/>
                  </a:lnTo>
                  <a:lnTo>
                    <a:pt x="223" y="2040"/>
                  </a:lnTo>
                  <a:lnTo>
                    <a:pt x="267" y="2067"/>
                  </a:lnTo>
                  <a:lnTo>
                    <a:pt x="308" y="2097"/>
                  </a:lnTo>
                  <a:lnTo>
                    <a:pt x="455" y="2000"/>
                  </a:lnTo>
                  <a:lnTo>
                    <a:pt x="439" y="1980"/>
                  </a:lnTo>
                  <a:lnTo>
                    <a:pt x="417" y="1958"/>
                  </a:lnTo>
                  <a:lnTo>
                    <a:pt x="389" y="1934"/>
                  </a:lnTo>
                  <a:lnTo>
                    <a:pt x="355" y="1909"/>
                  </a:lnTo>
                  <a:lnTo>
                    <a:pt x="314" y="1883"/>
                  </a:lnTo>
                  <a:lnTo>
                    <a:pt x="278" y="1864"/>
                  </a:lnTo>
                  <a:lnTo>
                    <a:pt x="245" y="1849"/>
                  </a:lnTo>
                  <a:lnTo>
                    <a:pt x="214" y="1837"/>
                  </a:lnTo>
                  <a:lnTo>
                    <a:pt x="187" y="1829"/>
                  </a:lnTo>
                  <a:lnTo>
                    <a:pt x="163" y="1824"/>
                  </a:lnTo>
                  <a:lnTo>
                    <a:pt x="141" y="1820"/>
                  </a:lnTo>
                  <a:close/>
                  <a:moveTo>
                    <a:pt x="1095" y="0"/>
                  </a:moveTo>
                  <a:lnTo>
                    <a:pt x="1118" y="0"/>
                  </a:lnTo>
                  <a:lnTo>
                    <a:pt x="1144" y="2"/>
                  </a:lnTo>
                  <a:lnTo>
                    <a:pt x="1173" y="7"/>
                  </a:lnTo>
                  <a:lnTo>
                    <a:pt x="1205" y="14"/>
                  </a:lnTo>
                  <a:lnTo>
                    <a:pt x="1240" y="25"/>
                  </a:lnTo>
                  <a:lnTo>
                    <a:pt x="1278" y="39"/>
                  </a:lnTo>
                  <a:lnTo>
                    <a:pt x="1319" y="57"/>
                  </a:lnTo>
                  <a:lnTo>
                    <a:pt x="1362" y="81"/>
                  </a:lnTo>
                  <a:lnTo>
                    <a:pt x="1407" y="108"/>
                  </a:lnTo>
                  <a:lnTo>
                    <a:pt x="1446" y="136"/>
                  </a:lnTo>
                  <a:lnTo>
                    <a:pt x="1478" y="163"/>
                  </a:lnTo>
                  <a:lnTo>
                    <a:pt x="1505" y="190"/>
                  </a:lnTo>
                  <a:lnTo>
                    <a:pt x="1528" y="215"/>
                  </a:lnTo>
                  <a:lnTo>
                    <a:pt x="1546" y="239"/>
                  </a:lnTo>
                  <a:lnTo>
                    <a:pt x="1561" y="261"/>
                  </a:lnTo>
                  <a:lnTo>
                    <a:pt x="1571" y="280"/>
                  </a:lnTo>
                  <a:lnTo>
                    <a:pt x="1580" y="297"/>
                  </a:lnTo>
                  <a:lnTo>
                    <a:pt x="1585" y="311"/>
                  </a:lnTo>
                  <a:lnTo>
                    <a:pt x="1588" y="320"/>
                  </a:lnTo>
                  <a:lnTo>
                    <a:pt x="1589" y="325"/>
                  </a:lnTo>
                  <a:lnTo>
                    <a:pt x="1591" y="344"/>
                  </a:lnTo>
                  <a:lnTo>
                    <a:pt x="1588" y="363"/>
                  </a:lnTo>
                  <a:lnTo>
                    <a:pt x="1581" y="379"/>
                  </a:lnTo>
                  <a:lnTo>
                    <a:pt x="634" y="2008"/>
                  </a:lnTo>
                  <a:lnTo>
                    <a:pt x="625" y="2021"/>
                  </a:lnTo>
                  <a:lnTo>
                    <a:pt x="611" y="2033"/>
                  </a:lnTo>
                  <a:lnTo>
                    <a:pt x="116" y="2357"/>
                  </a:lnTo>
                  <a:lnTo>
                    <a:pt x="97" y="2367"/>
                  </a:lnTo>
                  <a:lnTo>
                    <a:pt x="77" y="2370"/>
                  </a:lnTo>
                  <a:lnTo>
                    <a:pt x="56" y="2368"/>
                  </a:lnTo>
                  <a:lnTo>
                    <a:pt x="36" y="2359"/>
                  </a:lnTo>
                  <a:lnTo>
                    <a:pt x="23" y="2350"/>
                  </a:lnTo>
                  <a:lnTo>
                    <a:pt x="12" y="2338"/>
                  </a:lnTo>
                  <a:lnTo>
                    <a:pt x="5" y="2323"/>
                  </a:lnTo>
                  <a:lnTo>
                    <a:pt x="0" y="2306"/>
                  </a:lnTo>
                  <a:lnTo>
                    <a:pt x="0" y="2290"/>
                  </a:lnTo>
                  <a:lnTo>
                    <a:pt x="34" y="1702"/>
                  </a:lnTo>
                  <a:lnTo>
                    <a:pt x="38" y="1685"/>
                  </a:lnTo>
                  <a:lnTo>
                    <a:pt x="45" y="1670"/>
                  </a:lnTo>
                  <a:lnTo>
                    <a:pt x="991" y="41"/>
                  </a:lnTo>
                  <a:lnTo>
                    <a:pt x="1002" y="27"/>
                  </a:lnTo>
                  <a:lnTo>
                    <a:pt x="1016" y="15"/>
                  </a:lnTo>
                  <a:lnTo>
                    <a:pt x="1034" y="7"/>
                  </a:lnTo>
                  <a:lnTo>
                    <a:pt x="1038" y="6"/>
                  </a:lnTo>
                  <a:lnTo>
                    <a:pt x="1048" y="4"/>
                  </a:lnTo>
                  <a:lnTo>
                    <a:pt x="1060" y="2"/>
                  </a:lnTo>
                  <a:lnTo>
                    <a:pt x="1076" y="0"/>
                  </a:lnTo>
                  <a:lnTo>
                    <a:pt x="10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00" dirty="0"/>
            </a:p>
          </p:txBody>
        </p:sp>
        <p:sp>
          <p:nvSpPr>
            <p:cNvPr id="28" name="Freeform 56"/>
            <p:cNvSpPr>
              <a:spLocks/>
            </p:cNvSpPr>
            <p:nvPr/>
          </p:nvSpPr>
          <p:spPr bwMode="auto">
            <a:xfrm>
              <a:off x="3369782" y="3184761"/>
              <a:ext cx="237815" cy="108074"/>
            </a:xfrm>
            <a:custGeom>
              <a:avLst/>
              <a:gdLst>
                <a:gd name="T0" fmla="*/ 557 w 1155"/>
                <a:gd name="T1" fmla="*/ 5 h 591"/>
                <a:gd name="T2" fmla="*/ 583 w 1155"/>
                <a:gd name="T3" fmla="*/ 28 h 591"/>
                <a:gd name="T4" fmla="*/ 591 w 1155"/>
                <a:gd name="T5" fmla="*/ 111 h 591"/>
                <a:gd name="T6" fmla="*/ 560 w 1155"/>
                <a:gd name="T7" fmla="*/ 199 h 591"/>
                <a:gd name="T8" fmla="*/ 569 w 1155"/>
                <a:gd name="T9" fmla="*/ 242 h 591"/>
                <a:gd name="T10" fmla="*/ 587 w 1155"/>
                <a:gd name="T11" fmla="*/ 270 h 591"/>
                <a:gd name="T12" fmla="*/ 637 w 1155"/>
                <a:gd name="T13" fmla="*/ 278 h 591"/>
                <a:gd name="T14" fmla="*/ 681 w 1155"/>
                <a:gd name="T15" fmla="*/ 323 h 591"/>
                <a:gd name="T16" fmla="*/ 693 w 1155"/>
                <a:gd name="T17" fmla="*/ 357 h 591"/>
                <a:gd name="T18" fmla="*/ 847 w 1155"/>
                <a:gd name="T19" fmla="*/ 351 h 591"/>
                <a:gd name="T20" fmla="*/ 996 w 1155"/>
                <a:gd name="T21" fmla="*/ 366 h 591"/>
                <a:gd name="T22" fmla="*/ 1118 w 1155"/>
                <a:gd name="T23" fmla="*/ 373 h 591"/>
                <a:gd name="T24" fmla="*/ 1149 w 1155"/>
                <a:gd name="T25" fmla="*/ 400 h 591"/>
                <a:gd name="T26" fmla="*/ 1154 w 1155"/>
                <a:gd name="T27" fmla="*/ 441 h 591"/>
                <a:gd name="T28" fmla="*/ 1131 w 1155"/>
                <a:gd name="T29" fmla="*/ 475 h 591"/>
                <a:gd name="T30" fmla="*/ 1066 w 1155"/>
                <a:gd name="T31" fmla="*/ 482 h 591"/>
                <a:gd name="T32" fmla="*/ 957 w 1155"/>
                <a:gd name="T33" fmla="*/ 467 h 591"/>
                <a:gd name="T34" fmla="*/ 843 w 1155"/>
                <a:gd name="T35" fmla="*/ 452 h 591"/>
                <a:gd name="T36" fmla="*/ 738 w 1155"/>
                <a:gd name="T37" fmla="*/ 461 h 591"/>
                <a:gd name="T38" fmla="*/ 679 w 1155"/>
                <a:gd name="T39" fmla="*/ 486 h 591"/>
                <a:gd name="T40" fmla="*/ 636 w 1155"/>
                <a:gd name="T41" fmla="*/ 492 h 591"/>
                <a:gd name="T42" fmla="*/ 603 w 1155"/>
                <a:gd name="T43" fmla="*/ 477 h 591"/>
                <a:gd name="T44" fmla="*/ 576 w 1155"/>
                <a:gd name="T45" fmla="*/ 454 h 591"/>
                <a:gd name="T46" fmla="*/ 571 w 1155"/>
                <a:gd name="T47" fmla="*/ 407 h 591"/>
                <a:gd name="T48" fmla="*/ 537 w 1155"/>
                <a:gd name="T49" fmla="*/ 457 h 591"/>
                <a:gd name="T50" fmla="*/ 495 w 1155"/>
                <a:gd name="T51" fmla="*/ 471 h 591"/>
                <a:gd name="T52" fmla="*/ 455 w 1155"/>
                <a:gd name="T53" fmla="*/ 456 h 591"/>
                <a:gd name="T54" fmla="*/ 439 w 1155"/>
                <a:gd name="T55" fmla="*/ 419 h 591"/>
                <a:gd name="T56" fmla="*/ 450 w 1155"/>
                <a:gd name="T57" fmla="*/ 390 h 591"/>
                <a:gd name="T58" fmla="*/ 458 w 1155"/>
                <a:gd name="T59" fmla="*/ 369 h 591"/>
                <a:gd name="T60" fmla="*/ 422 w 1155"/>
                <a:gd name="T61" fmla="*/ 404 h 591"/>
                <a:gd name="T62" fmla="*/ 379 w 1155"/>
                <a:gd name="T63" fmla="*/ 428 h 591"/>
                <a:gd name="T64" fmla="*/ 335 w 1155"/>
                <a:gd name="T65" fmla="*/ 417 h 591"/>
                <a:gd name="T66" fmla="*/ 314 w 1155"/>
                <a:gd name="T67" fmla="*/ 379 h 591"/>
                <a:gd name="T68" fmla="*/ 364 w 1155"/>
                <a:gd name="T69" fmla="*/ 288 h 591"/>
                <a:gd name="T70" fmla="*/ 252 w 1155"/>
                <a:gd name="T71" fmla="*/ 393 h 591"/>
                <a:gd name="T72" fmla="*/ 96 w 1155"/>
                <a:gd name="T73" fmla="*/ 581 h 591"/>
                <a:gd name="T74" fmla="*/ 49 w 1155"/>
                <a:gd name="T75" fmla="*/ 590 h 591"/>
                <a:gd name="T76" fmla="*/ 9 w 1155"/>
                <a:gd name="T77" fmla="*/ 569 h 591"/>
                <a:gd name="T78" fmla="*/ 2 w 1155"/>
                <a:gd name="T79" fmla="*/ 527 h 591"/>
                <a:gd name="T80" fmla="*/ 138 w 1155"/>
                <a:gd name="T81" fmla="*/ 351 h 591"/>
                <a:gd name="T82" fmla="*/ 344 w 1155"/>
                <a:gd name="T83" fmla="*/ 123 h 591"/>
                <a:gd name="T84" fmla="*/ 398 w 1155"/>
                <a:gd name="T85" fmla="*/ 70 h 591"/>
                <a:gd name="T86" fmla="*/ 462 w 1155"/>
                <a:gd name="T87" fmla="*/ 20 h 591"/>
                <a:gd name="T88" fmla="*/ 534 w 1155"/>
                <a:gd name="T89" fmla="*/ 0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55" h="591">
                  <a:moveTo>
                    <a:pt x="534" y="0"/>
                  </a:moveTo>
                  <a:lnTo>
                    <a:pt x="545" y="2"/>
                  </a:lnTo>
                  <a:lnTo>
                    <a:pt x="557" y="5"/>
                  </a:lnTo>
                  <a:lnTo>
                    <a:pt x="567" y="10"/>
                  </a:lnTo>
                  <a:lnTo>
                    <a:pt x="576" y="18"/>
                  </a:lnTo>
                  <a:lnTo>
                    <a:pt x="583" y="28"/>
                  </a:lnTo>
                  <a:lnTo>
                    <a:pt x="591" y="54"/>
                  </a:lnTo>
                  <a:lnTo>
                    <a:pt x="593" y="82"/>
                  </a:lnTo>
                  <a:lnTo>
                    <a:pt x="591" y="111"/>
                  </a:lnTo>
                  <a:lnTo>
                    <a:pt x="584" y="140"/>
                  </a:lnTo>
                  <a:lnTo>
                    <a:pt x="573" y="170"/>
                  </a:lnTo>
                  <a:lnTo>
                    <a:pt x="560" y="199"/>
                  </a:lnTo>
                  <a:lnTo>
                    <a:pt x="543" y="230"/>
                  </a:lnTo>
                  <a:lnTo>
                    <a:pt x="557" y="235"/>
                  </a:lnTo>
                  <a:lnTo>
                    <a:pt x="569" y="242"/>
                  </a:lnTo>
                  <a:lnTo>
                    <a:pt x="579" y="254"/>
                  </a:lnTo>
                  <a:lnTo>
                    <a:pt x="583" y="263"/>
                  </a:lnTo>
                  <a:lnTo>
                    <a:pt x="587" y="270"/>
                  </a:lnTo>
                  <a:lnTo>
                    <a:pt x="604" y="269"/>
                  </a:lnTo>
                  <a:lnTo>
                    <a:pt x="620" y="272"/>
                  </a:lnTo>
                  <a:lnTo>
                    <a:pt x="637" y="278"/>
                  </a:lnTo>
                  <a:lnTo>
                    <a:pt x="653" y="289"/>
                  </a:lnTo>
                  <a:lnTo>
                    <a:pt x="668" y="303"/>
                  </a:lnTo>
                  <a:lnTo>
                    <a:pt x="681" y="323"/>
                  </a:lnTo>
                  <a:lnTo>
                    <a:pt x="689" y="338"/>
                  </a:lnTo>
                  <a:lnTo>
                    <a:pt x="692" y="349"/>
                  </a:lnTo>
                  <a:lnTo>
                    <a:pt x="693" y="357"/>
                  </a:lnTo>
                  <a:lnTo>
                    <a:pt x="746" y="351"/>
                  </a:lnTo>
                  <a:lnTo>
                    <a:pt x="797" y="350"/>
                  </a:lnTo>
                  <a:lnTo>
                    <a:pt x="847" y="351"/>
                  </a:lnTo>
                  <a:lnTo>
                    <a:pt x="897" y="355"/>
                  </a:lnTo>
                  <a:lnTo>
                    <a:pt x="946" y="361"/>
                  </a:lnTo>
                  <a:lnTo>
                    <a:pt x="996" y="366"/>
                  </a:lnTo>
                  <a:lnTo>
                    <a:pt x="1048" y="369"/>
                  </a:lnTo>
                  <a:lnTo>
                    <a:pt x="1101" y="371"/>
                  </a:lnTo>
                  <a:lnTo>
                    <a:pt x="1118" y="373"/>
                  </a:lnTo>
                  <a:lnTo>
                    <a:pt x="1131" y="379"/>
                  </a:lnTo>
                  <a:lnTo>
                    <a:pt x="1142" y="389"/>
                  </a:lnTo>
                  <a:lnTo>
                    <a:pt x="1149" y="400"/>
                  </a:lnTo>
                  <a:lnTo>
                    <a:pt x="1154" y="413"/>
                  </a:lnTo>
                  <a:lnTo>
                    <a:pt x="1155" y="427"/>
                  </a:lnTo>
                  <a:lnTo>
                    <a:pt x="1154" y="441"/>
                  </a:lnTo>
                  <a:lnTo>
                    <a:pt x="1149" y="454"/>
                  </a:lnTo>
                  <a:lnTo>
                    <a:pt x="1142" y="466"/>
                  </a:lnTo>
                  <a:lnTo>
                    <a:pt x="1131" y="475"/>
                  </a:lnTo>
                  <a:lnTo>
                    <a:pt x="1118" y="481"/>
                  </a:lnTo>
                  <a:lnTo>
                    <a:pt x="1101" y="483"/>
                  </a:lnTo>
                  <a:lnTo>
                    <a:pt x="1066" y="482"/>
                  </a:lnTo>
                  <a:lnTo>
                    <a:pt x="1031" y="478"/>
                  </a:lnTo>
                  <a:lnTo>
                    <a:pt x="993" y="473"/>
                  </a:lnTo>
                  <a:lnTo>
                    <a:pt x="957" y="467"/>
                  </a:lnTo>
                  <a:lnTo>
                    <a:pt x="919" y="460"/>
                  </a:lnTo>
                  <a:lnTo>
                    <a:pt x="881" y="455"/>
                  </a:lnTo>
                  <a:lnTo>
                    <a:pt x="843" y="452"/>
                  </a:lnTo>
                  <a:lnTo>
                    <a:pt x="807" y="451"/>
                  </a:lnTo>
                  <a:lnTo>
                    <a:pt x="771" y="454"/>
                  </a:lnTo>
                  <a:lnTo>
                    <a:pt x="738" y="461"/>
                  </a:lnTo>
                  <a:lnTo>
                    <a:pt x="705" y="474"/>
                  </a:lnTo>
                  <a:lnTo>
                    <a:pt x="693" y="480"/>
                  </a:lnTo>
                  <a:lnTo>
                    <a:pt x="679" y="486"/>
                  </a:lnTo>
                  <a:lnTo>
                    <a:pt x="664" y="492"/>
                  </a:lnTo>
                  <a:lnTo>
                    <a:pt x="651" y="494"/>
                  </a:lnTo>
                  <a:lnTo>
                    <a:pt x="636" y="492"/>
                  </a:lnTo>
                  <a:lnTo>
                    <a:pt x="626" y="487"/>
                  </a:lnTo>
                  <a:lnTo>
                    <a:pt x="614" y="482"/>
                  </a:lnTo>
                  <a:lnTo>
                    <a:pt x="603" y="477"/>
                  </a:lnTo>
                  <a:lnTo>
                    <a:pt x="592" y="471"/>
                  </a:lnTo>
                  <a:lnTo>
                    <a:pt x="584" y="464"/>
                  </a:lnTo>
                  <a:lnTo>
                    <a:pt x="576" y="454"/>
                  </a:lnTo>
                  <a:lnTo>
                    <a:pt x="572" y="442"/>
                  </a:lnTo>
                  <a:lnTo>
                    <a:pt x="571" y="423"/>
                  </a:lnTo>
                  <a:lnTo>
                    <a:pt x="571" y="407"/>
                  </a:lnTo>
                  <a:lnTo>
                    <a:pt x="560" y="427"/>
                  </a:lnTo>
                  <a:lnTo>
                    <a:pt x="547" y="446"/>
                  </a:lnTo>
                  <a:lnTo>
                    <a:pt x="537" y="457"/>
                  </a:lnTo>
                  <a:lnTo>
                    <a:pt x="524" y="466"/>
                  </a:lnTo>
                  <a:lnTo>
                    <a:pt x="509" y="470"/>
                  </a:lnTo>
                  <a:lnTo>
                    <a:pt x="495" y="471"/>
                  </a:lnTo>
                  <a:lnTo>
                    <a:pt x="480" y="469"/>
                  </a:lnTo>
                  <a:lnTo>
                    <a:pt x="467" y="464"/>
                  </a:lnTo>
                  <a:lnTo>
                    <a:pt x="455" y="456"/>
                  </a:lnTo>
                  <a:lnTo>
                    <a:pt x="446" y="446"/>
                  </a:lnTo>
                  <a:lnTo>
                    <a:pt x="440" y="433"/>
                  </a:lnTo>
                  <a:lnTo>
                    <a:pt x="439" y="419"/>
                  </a:lnTo>
                  <a:lnTo>
                    <a:pt x="444" y="402"/>
                  </a:lnTo>
                  <a:lnTo>
                    <a:pt x="447" y="396"/>
                  </a:lnTo>
                  <a:lnTo>
                    <a:pt x="450" y="390"/>
                  </a:lnTo>
                  <a:lnTo>
                    <a:pt x="450" y="390"/>
                  </a:lnTo>
                  <a:lnTo>
                    <a:pt x="449" y="390"/>
                  </a:lnTo>
                  <a:lnTo>
                    <a:pt x="458" y="369"/>
                  </a:lnTo>
                  <a:lnTo>
                    <a:pt x="445" y="378"/>
                  </a:lnTo>
                  <a:lnTo>
                    <a:pt x="432" y="390"/>
                  </a:lnTo>
                  <a:lnTo>
                    <a:pt x="422" y="404"/>
                  </a:lnTo>
                  <a:lnTo>
                    <a:pt x="409" y="417"/>
                  </a:lnTo>
                  <a:lnTo>
                    <a:pt x="394" y="425"/>
                  </a:lnTo>
                  <a:lnTo>
                    <a:pt x="379" y="428"/>
                  </a:lnTo>
                  <a:lnTo>
                    <a:pt x="363" y="428"/>
                  </a:lnTo>
                  <a:lnTo>
                    <a:pt x="348" y="424"/>
                  </a:lnTo>
                  <a:lnTo>
                    <a:pt x="335" y="417"/>
                  </a:lnTo>
                  <a:lnTo>
                    <a:pt x="324" y="406"/>
                  </a:lnTo>
                  <a:lnTo>
                    <a:pt x="317" y="394"/>
                  </a:lnTo>
                  <a:lnTo>
                    <a:pt x="314" y="379"/>
                  </a:lnTo>
                  <a:lnTo>
                    <a:pt x="316" y="364"/>
                  </a:lnTo>
                  <a:lnTo>
                    <a:pt x="323" y="347"/>
                  </a:lnTo>
                  <a:lnTo>
                    <a:pt x="364" y="288"/>
                  </a:lnTo>
                  <a:lnTo>
                    <a:pt x="404" y="226"/>
                  </a:lnTo>
                  <a:lnTo>
                    <a:pt x="326" y="309"/>
                  </a:lnTo>
                  <a:lnTo>
                    <a:pt x="252" y="393"/>
                  </a:lnTo>
                  <a:lnTo>
                    <a:pt x="179" y="480"/>
                  </a:lnTo>
                  <a:lnTo>
                    <a:pt x="108" y="569"/>
                  </a:lnTo>
                  <a:lnTo>
                    <a:pt x="96" y="581"/>
                  </a:lnTo>
                  <a:lnTo>
                    <a:pt x="80" y="588"/>
                  </a:lnTo>
                  <a:lnTo>
                    <a:pt x="65" y="591"/>
                  </a:lnTo>
                  <a:lnTo>
                    <a:pt x="49" y="590"/>
                  </a:lnTo>
                  <a:lnTo>
                    <a:pt x="33" y="586"/>
                  </a:lnTo>
                  <a:lnTo>
                    <a:pt x="21" y="579"/>
                  </a:lnTo>
                  <a:lnTo>
                    <a:pt x="9" y="569"/>
                  </a:lnTo>
                  <a:lnTo>
                    <a:pt x="2" y="556"/>
                  </a:lnTo>
                  <a:lnTo>
                    <a:pt x="0" y="542"/>
                  </a:lnTo>
                  <a:lnTo>
                    <a:pt x="2" y="527"/>
                  </a:lnTo>
                  <a:lnTo>
                    <a:pt x="11" y="511"/>
                  </a:lnTo>
                  <a:lnTo>
                    <a:pt x="74" y="431"/>
                  </a:lnTo>
                  <a:lnTo>
                    <a:pt x="138" y="351"/>
                  </a:lnTo>
                  <a:lnTo>
                    <a:pt x="204" y="273"/>
                  </a:lnTo>
                  <a:lnTo>
                    <a:pt x="273" y="196"/>
                  </a:lnTo>
                  <a:lnTo>
                    <a:pt x="344" y="123"/>
                  </a:lnTo>
                  <a:lnTo>
                    <a:pt x="361" y="107"/>
                  </a:lnTo>
                  <a:lnTo>
                    <a:pt x="380" y="89"/>
                  </a:lnTo>
                  <a:lnTo>
                    <a:pt x="398" y="70"/>
                  </a:lnTo>
                  <a:lnTo>
                    <a:pt x="418" y="52"/>
                  </a:lnTo>
                  <a:lnTo>
                    <a:pt x="439" y="35"/>
                  </a:lnTo>
                  <a:lnTo>
                    <a:pt x="462" y="20"/>
                  </a:lnTo>
                  <a:lnTo>
                    <a:pt x="485" y="9"/>
                  </a:lnTo>
                  <a:lnTo>
                    <a:pt x="509" y="2"/>
                  </a:lnTo>
                  <a:lnTo>
                    <a:pt x="5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IN" sz="1000" dirty="0"/>
            </a:p>
          </p:txBody>
        </p:sp>
      </p:grpSp>
      <p:sp>
        <p:nvSpPr>
          <p:cNvPr id="29" name="Freeform 6"/>
          <p:cNvSpPr>
            <a:spLocks/>
          </p:cNvSpPr>
          <p:nvPr/>
        </p:nvSpPr>
        <p:spPr bwMode="auto">
          <a:xfrm>
            <a:off x="4185594" y="2773796"/>
            <a:ext cx="604209" cy="678074"/>
          </a:xfrm>
          <a:custGeom>
            <a:avLst/>
            <a:gdLst>
              <a:gd name="T0" fmla="*/ 1613 w 2709"/>
              <a:gd name="T1" fmla="*/ 24 h 2965"/>
              <a:gd name="T2" fmla="*/ 1569 w 2709"/>
              <a:gd name="T3" fmla="*/ 71 h 2965"/>
              <a:gd name="T4" fmla="*/ 1590 w 2709"/>
              <a:gd name="T5" fmla="*/ 116 h 2965"/>
              <a:gd name="T6" fmla="*/ 1812 w 2709"/>
              <a:gd name="T7" fmla="*/ 322 h 2965"/>
              <a:gd name="T8" fmla="*/ 1841 w 2709"/>
              <a:gd name="T9" fmla="*/ 447 h 2965"/>
              <a:gd name="T10" fmla="*/ 1841 w 2709"/>
              <a:gd name="T11" fmla="*/ 562 h 2965"/>
              <a:gd name="T12" fmla="*/ 1841 w 2709"/>
              <a:gd name="T13" fmla="*/ 663 h 2965"/>
              <a:gd name="T14" fmla="*/ 1844 w 2709"/>
              <a:gd name="T15" fmla="*/ 733 h 2965"/>
              <a:gd name="T16" fmla="*/ 1874 w 2709"/>
              <a:gd name="T17" fmla="*/ 762 h 2965"/>
              <a:gd name="T18" fmla="*/ 1874 w 2709"/>
              <a:gd name="T19" fmla="*/ 871 h 2965"/>
              <a:gd name="T20" fmla="*/ 1862 w 2709"/>
              <a:gd name="T21" fmla="*/ 968 h 2965"/>
              <a:gd name="T22" fmla="*/ 1801 w 2709"/>
              <a:gd name="T23" fmla="*/ 1115 h 2965"/>
              <a:gd name="T24" fmla="*/ 1761 w 2709"/>
              <a:gd name="T25" fmla="*/ 1231 h 2965"/>
              <a:gd name="T26" fmla="*/ 1723 w 2709"/>
              <a:gd name="T27" fmla="*/ 1297 h 2965"/>
              <a:gd name="T28" fmla="*/ 1705 w 2709"/>
              <a:gd name="T29" fmla="*/ 1423 h 2965"/>
              <a:gd name="T30" fmla="*/ 1708 w 2709"/>
              <a:gd name="T31" fmla="*/ 1530 h 2965"/>
              <a:gd name="T32" fmla="*/ 1737 w 2709"/>
              <a:gd name="T33" fmla="*/ 1559 h 2965"/>
              <a:gd name="T34" fmla="*/ 1766 w 2709"/>
              <a:gd name="T35" fmla="*/ 1615 h 2965"/>
              <a:gd name="T36" fmla="*/ 1817 w 2709"/>
              <a:gd name="T37" fmla="*/ 1749 h 2965"/>
              <a:gd name="T38" fmla="*/ 1984 w 2709"/>
              <a:gd name="T39" fmla="*/ 1823 h 2965"/>
              <a:gd name="T40" fmla="*/ 2500 w 2709"/>
              <a:gd name="T41" fmla="*/ 2054 h 2965"/>
              <a:gd name="T42" fmla="*/ 2709 w 2709"/>
              <a:gd name="T43" fmla="*/ 2567 h 2965"/>
              <a:gd name="T44" fmla="*/ 2526 w 2709"/>
              <a:gd name="T45" fmla="*/ 2597 h 2965"/>
              <a:gd name="T46" fmla="*/ 2301 w 2709"/>
              <a:gd name="T47" fmla="*/ 2670 h 2965"/>
              <a:gd name="T48" fmla="*/ 2054 w 2709"/>
              <a:gd name="T49" fmla="*/ 2765 h 2965"/>
              <a:gd name="T50" fmla="*/ 1803 w 2709"/>
              <a:gd name="T51" fmla="*/ 2860 h 2965"/>
              <a:gd name="T52" fmla="*/ 1568 w 2709"/>
              <a:gd name="T53" fmla="*/ 2936 h 2965"/>
              <a:gd name="T54" fmla="*/ 1354 w 2709"/>
              <a:gd name="T55" fmla="*/ 1910 h 2965"/>
              <a:gd name="T56" fmla="*/ 1064 w 2709"/>
              <a:gd name="T57" fmla="*/ 2707 h 2965"/>
              <a:gd name="T58" fmla="*/ 1047 w 2709"/>
              <a:gd name="T59" fmla="*/ 2930 h 2965"/>
              <a:gd name="T60" fmla="*/ 810 w 2709"/>
              <a:gd name="T61" fmla="*/ 2843 h 2965"/>
              <a:gd name="T62" fmla="*/ 592 w 2709"/>
              <a:gd name="T63" fmla="*/ 2736 h 2965"/>
              <a:gd name="T64" fmla="*/ 372 w 2709"/>
              <a:gd name="T65" fmla="*/ 2639 h 2965"/>
              <a:gd name="T66" fmla="*/ 134 w 2709"/>
              <a:gd name="T67" fmla="*/ 2576 h 2965"/>
              <a:gd name="T68" fmla="*/ 135 w 2709"/>
              <a:gd name="T69" fmla="*/ 2110 h 2965"/>
              <a:gd name="T70" fmla="*/ 360 w 2709"/>
              <a:gd name="T71" fmla="*/ 1983 h 2965"/>
              <a:gd name="T72" fmla="*/ 651 w 2709"/>
              <a:gd name="T73" fmla="*/ 1852 h 2965"/>
              <a:gd name="T74" fmla="*/ 878 w 2709"/>
              <a:gd name="T75" fmla="*/ 1748 h 2965"/>
              <a:gd name="T76" fmla="*/ 929 w 2709"/>
              <a:gd name="T77" fmla="*/ 1606 h 2965"/>
              <a:gd name="T78" fmla="*/ 953 w 2709"/>
              <a:gd name="T79" fmla="*/ 1563 h 2965"/>
              <a:gd name="T80" fmla="*/ 993 w 2709"/>
              <a:gd name="T81" fmla="*/ 1539 h 2965"/>
              <a:gd name="T82" fmla="*/ 1020 w 2709"/>
              <a:gd name="T83" fmla="*/ 1348 h 2965"/>
              <a:gd name="T84" fmla="*/ 978 w 2709"/>
              <a:gd name="T85" fmla="*/ 1275 h 2965"/>
              <a:gd name="T86" fmla="*/ 915 w 2709"/>
              <a:gd name="T87" fmla="*/ 1113 h 2965"/>
              <a:gd name="T88" fmla="*/ 878 w 2709"/>
              <a:gd name="T89" fmla="*/ 1003 h 2965"/>
              <a:gd name="T90" fmla="*/ 837 w 2709"/>
              <a:gd name="T91" fmla="*/ 814 h 2965"/>
              <a:gd name="T92" fmla="*/ 836 w 2709"/>
              <a:gd name="T93" fmla="*/ 759 h 2965"/>
              <a:gd name="T94" fmla="*/ 871 w 2709"/>
              <a:gd name="T95" fmla="*/ 732 h 2965"/>
              <a:gd name="T96" fmla="*/ 882 w 2709"/>
              <a:gd name="T97" fmla="*/ 676 h 2965"/>
              <a:gd name="T98" fmla="*/ 883 w 2709"/>
              <a:gd name="T99" fmla="*/ 623 h 2965"/>
              <a:gd name="T100" fmla="*/ 883 w 2709"/>
              <a:gd name="T101" fmla="*/ 557 h 2965"/>
              <a:gd name="T102" fmla="*/ 900 w 2709"/>
              <a:gd name="T103" fmla="*/ 343 h 2965"/>
              <a:gd name="T104" fmla="*/ 969 w 2709"/>
              <a:gd name="T105" fmla="*/ 235 h 2965"/>
              <a:gd name="T106" fmla="*/ 1109 w 2709"/>
              <a:gd name="T107" fmla="*/ 128 h 2965"/>
              <a:gd name="T108" fmla="*/ 1312 w 2709"/>
              <a:gd name="T109" fmla="*/ 49 h 2965"/>
              <a:gd name="T110" fmla="*/ 1565 w 2709"/>
              <a:gd name="T111" fmla="*/ 1 h 2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709" h="2965">
                <a:moveTo>
                  <a:pt x="1591" y="0"/>
                </a:moveTo>
                <a:lnTo>
                  <a:pt x="1619" y="1"/>
                </a:lnTo>
                <a:lnTo>
                  <a:pt x="1628" y="14"/>
                </a:lnTo>
                <a:lnTo>
                  <a:pt x="1613" y="24"/>
                </a:lnTo>
                <a:lnTo>
                  <a:pt x="1600" y="35"/>
                </a:lnTo>
                <a:lnTo>
                  <a:pt x="1586" y="45"/>
                </a:lnTo>
                <a:lnTo>
                  <a:pt x="1575" y="58"/>
                </a:lnTo>
                <a:lnTo>
                  <a:pt x="1569" y="71"/>
                </a:lnTo>
                <a:lnTo>
                  <a:pt x="1567" y="81"/>
                </a:lnTo>
                <a:lnTo>
                  <a:pt x="1570" y="93"/>
                </a:lnTo>
                <a:lnTo>
                  <a:pt x="1579" y="104"/>
                </a:lnTo>
                <a:lnTo>
                  <a:pt x="1590" y="116"/>
                </a:lnTo>
                <a:lnTo>
                  <a:pt x="1681" y="193"/>
                </a:lnTo>
                <a:lnTo>
                  <a:pt x="1770" y="272"/>
                </a:lnTo>
                <a:lnTo>
                  <a:pt x="1793" y="296"/>
                </a:lnTo>
                <a:lnTo>
                  <a:pt x="1812" y="322"/>
                </a:lnTo>
                <a:lnTo>
                  <a:pt x="1825" y="351"/>
                </a:lnTo>
                <a:lnTo>
                  <a:pt x="1835" y="382"/>
                </a:lnTo>
                <a:lnTo>
                  <a:pt x="1840" y="413"/>
                </a:lnTo>
                <a:lnTo>
                  <a:pt x="1841" y="447"/>
                </a:lnTo>
                <a:lnTo>
                  <a:pt x="1841" y="482"/>
                </a:lnTo>
                <a:lnTo>
                  <a:pt x="1841" y="513"/>
                </a:lnTo>
                <a:lnTo>
                  <a:pt x="1841" y="538"/>
                </a:lnTo>
                <a:lnTo>
                  <a:pt x="1841" y="562"/>
                </a:lnTo>
                <a:lnTo>
                  <a:pt x="1841" y="585"/>
                </a:lnTo>
                <a:lnTo>
                  <a:pt x="1841" y="608"/>
                </a:lnTo>
                <a:lnTo>
                  <a:pt x="1841" y="634"/>
                </a:lnTo>
                <a:lnTo>
                  <a:pt x="1841" y="663"/>
                </a:lnTo>
                <a:lnTo>
                  <a:pt x="1841" y="699"/>
                </a:lnTo>
                <a:lnTo>
                  <a:pt x="1841" y="711"/>
                </a:lnTo>
                <a:lnTo>
                  <a:pt x="1842" y="722"/>
                </a:lnTo>
                <a:lnTo>
                  <a:pt x="1844" y="733"/>
                </a:lnTo>
                <a:lnTo>
                  <a:pt x="1850" y="744"/>
                </a:lnTo>
                <a:lnTo>
                  <a:pt x="1857" y="751"/>
                </a:lnTo>
                <a:lnTo>
                  <a:pt x="1870" y="757"/>
                </a:lnTo>
                <a:lnTo>
                  <a:pt x="1874" y="762"/>
                </a:lnTo>
                <a:lnTo>
                  <a:pt x="1878" y="767"/>
                </a:lnTo>
                <a:lnTo>
                  <a:pt x="1881" y="774"/>
                </a:lnTo>
                <a:lnTo>
                  <a:pt x="1882" y="781"/>
                </a:lnTo>
                <a:lnTo>
                  <a:pt x="1874" y="871"/>
                </a:lnTo>
                <a:lnTo>
                  <a:pt x="1864" y="962"/>
                </a:lnTo>
                <a:lnTo>
                  <a:pt x="1863" y="964"/>
                </a:lnTo>
                <a:lnTo>
                  <a:pt x="1863" y="966"/>
                </a:lnTo>
                <a:lnTo>
                  <a:pt x="1862" y="968"/>
                </a:lnTo>
                <a:lnTo>
                  <a:pt x="1841" y="1003"/>
                </a:lnTo>
                <a:lnTo>
                  <a:pt x="1825" y="1039"/>
                </a:lnTo>
                <a:lnTo>
                  <a:pt x="1813" y="1077"/>
                </a:lnTo>
                <a:lnTo>
                  <a:pt x="1801" y="1115"/>
                </a:lnTo>
                <a:lnTo>
                  <a:pt x="1790" y="1154"/>
                </a:lnTo>
                <a:lnTo>
                  <a:pt x="1778" y="1191"/>
                </a:lnTo>
                <a:lnTo>
                  <a:pt x="1763" y="1228"/>
                </a:lnTo>
                <a:lnTo>
                  <a:pt x="1761" y="1231"/>
                </a:lnTo>
                <a:lnTo>
                  <a:pt x="1760" y="1236"/>
                </a:lnTo>
                <a:lnTo>
                  <a:pt x="1758" y="1238"/>
                </a:lnTo>
                <a:lnTo>
                  <a:pt x="1738" y="1267"/>
                </a:lnTo>
                <a:lnTo>
                  <a:pt x="1723" y="1297"/>
                </a:lnTo>
                <a:lnTo>
                  <a:pt x="1714" y="1328"/>
                </a:lnTo>
                <a:lnTo>
                  <a:pt x="1708" y="1359"/>
                </a:lnTo>
                <a:lnTo>
                  <a:pt x="1705" y="1391"/>
                </a:lnTo>
                <a:lnTo>
                  <a:pt x="1705" y="1423"/>
                </a:lnTo>
                <a:lnTo>
                  <a:pt x="1706" y="1456"/>
                </a:lnTo>
                <a:lnTo>
                  <a:pt x="1707" y="1489"/>
                </a:lnTo>
                <a:lnTo>
                  <a:pt x="1707" y="1521"/>
                </a:lnTo>
                <a:lnTo>
                  <a:pt x="1708" y="1530"/>
                </a:lnTo>
                <a:lnTo>
                  <a:pt x="1712" y="1538"/>
                </a:lnTo>
                <a:lnTo>
                  <a:pt x="1717" y="1546"/>
                </a:lnTo>
                <a:lnTo>
                  <a:pt x="1722" y="1550"/>
                </a:lnTo>
                <a:lnTo>
                  <a:pt x="1737" y="1559"/>
                </a:lnTo>
                <a:lnTo>
                  <a:pt x="1748" y="1570"/>
                </a:lnTo>
                <a:lnTo>
                  <a:pt x="1756" y="1584"/>
                </a:lnTo>
                <a:lnTo>
                  <a:pt x="1761" y="1599"/>
                </a:lnTo>
                <a:lnTo>
                  <a:pt x="1766" y="1615"/>
                </a:lnTo>
                <a:lnTo>
                  <a:pt x="1779" y="1657"/>
                </a:lnTo>
                <a:lnTo>
                  <a:pt x="1794" y="1698"/>
                </a:lnTo>
                <a:lnTo>
                  <a:pt x="1810" y="1738"/>
                </a:lnTo>
                <a:lnTo>
                  <a:pt x="1817" y="1749"/>
                </a:lnTo>
                <a:lnTo>
                  <a:pt x="1828" y="1758"/>
                </a:lnTo>
                <a:lnTo>
                  <a:pt x="1840" y="1766"/>
                </a:lnTo>
                <a:lnTo>
                  <a:pt x="1853" y="1771"/>
                </a:lnTo>
                <a:lnTo>
                  <a:pt x="1984" y="1823"/>
                </a:lnTo>
                <a:lnTo>
                  <a:pt x="2114" y="1877"/>
                </a:lnTo>
                <a:lnTo>
                  <a:pt x="2244" y="1932"/>
                </a:lnTo>
                <a:lnTo>
                  <a:pt x="2373" y="1991"/>
                </a:lnTo>
                <a:lnTo>
                  <a:pt x="2500" y="2054"/>
                </a:lnTo>
                <a:lnTo>
                  <a:pt x="2539" y="2077"/>
                </a:lnTo>
                <a:lnTo>
                  <a:pt x="2576" y="2103"/>
                </a:lnTo>
                <a:lnTo>
                  <a:pt x="2609" y="2134"/>
                </a:lnTo>
                <a:lnTo>
                  <a:pt x="2709" y="2567"/>
                </a:lnTo>
                <a:lnTo>
                  <a:pt x="2668" y="2569"/>
                </a:lnTo>
                <a:lnTo>
                  <a:pt x="2624" y="2575"/>
                </a:lnTo>
                <a:lnTo>
                  <a:pt x="2576" y="2584"/>
                </a:lnTo>
                <a:lnTo>
                  <a:pt x="2526" y="2597"/>
                </a:lnTo>
                <a:lnTo>
                  <a:pt x="2473" y="2611"/>
                </a:lnTo>
                <a:lnTo>
                  <a:pt x="2417" y="2628"/>
                </a:lnTo>
                <a:lnTo>
                  <a:pt x="2360" y="2648"/>
                </a:lnTo>
                <a:lnTo>
                  <a:pt x="2301" y="2670"/>
                </a:lnTo>
                <a:lnTo>
                  <a:pt x="2241" y="2692"/>
                </a:lnTo>
                <a:lnTo>
                  <a:pt x="2179" y="2715"/>
                </a:lnTo>
                <a:lnTo>
                  <a:pt x="2116" y="2739"/>
                </a:lnTo>
                <a:lnTo>
                  <a:pt x="2054" y="2765"/>
                </a:lnTo>
                <a:lnTo>
                  <a:pt x="1991" y="2789"/>
                </a:lnTo>
                <a:lnTo>
                  <a:pt x="1928" y="2813"/>
                </a:lnTo>
                <a:lnTo>
                  <a:pt x="1865" y="2838"/>
                </a:lnTo>
                <a:lnTo>
                  <a:pt x="1803" y="2860"/>
                </a:lnTo>
                <a:lnTo>
                  <a:pt x="1742" y="2882"/>
                </a:lnTo>
                <a:lnTo>
                  <a:pt x="1683" y="2902"/>
                </a:lnTo>
                <a:lnTo>
                  <a:pt x="1624" y="2920"/>
                </a:lnTo>
                <a:lnTo>
                  <a:pt x="1568" y="2936"/>
                </a:lnTo>
                <a:lnTo>
                  <a:pt x="1514" y="2949"/>
                </a:lnTo>
                <a:lnTo>
                  <a:pt x="1463" y="2958"/>
                </a:lnTo>
                <a:lnTo>
                  <a:pt x="1644" y="2707"/>
                </a:lnTo>
                <a:lnTo>
                  <a:pt x="1354" y="1910"/>
                </a:lnTo>
                <a:lnTo>
                  <a:pt x="1445" y="1716"/>
                </a:lnTo>
                <a:lnTo>
                  <a:pt x="1264" y="1716"/>
                </a:lnTo>
                <a:lnTo>
                  <a:pt x="1354" y="1910"/>
                </a:lnTo>
                <a:lnTo>
                  <a:pt x="1064" y="2707"/>
                </a:lnTo>
                <a:lnTo>
                  <a:pt x="1251" y="2965"/>
                </a:lnTo>
                <a:lnTo>
                  <a:pt x="1180" y="2957"/>
                </a:lnTo>
                <a:lnTo>
                  <a:pt x="1113" y="2945"/>
                </a:lnTo>
                <a:lnTo>
                  <a:pt x="1047" y="2930"/>
                </a:lnTo>
                <a:lnTo>
                  <a:pt x="985" y="2911"/>
                </a:lnTo>
                <a:lnTo>
                  <a:pt x="925" y="2891"/>
                </a:lnTo>
                <a:lnTo>
                  <a:pt x="866" y="2867"/>
                </a:lnTo>
                <a:lnTo>
                  <a:pt x="810" y="2843"/>
                </a:lnTo>
                <a:lnTo>
                  <a:pt x="754" y="2817"/>
                </a:lnTo>
                <a:lnTo>
                  <a:pt x="699" y="2790"/>
                </a:lnTo>
                <a:lnTo>
                  <a:pt x="645" y="2764"/>
                </a:lnTo>
                <a:lnTo>
                  <a:pt x="592" y="2736"/>
                </a:lnTo>
                <a:lnTo>
                  <a:pt x="538" y="2710"/>
                </a:lnTo>
                <a:lnTo>
                  <a:pt x="483" y="2684"/>
                </a:lnTo>
                <a:lnTo>
                  <a:pt x="428" y="2661"/>
                </a:lnTo>
                <a:lnTo>
                  <a:pt x="372" y="2639"/>
                </a:lnTo>
                <a:lnTo>
                  <a:pt x="315" y="2619"/>
                </a:lnTo>
                <a:lnTo>
                  <a:pt x="257" y="2601"/>
                </a:lnTo>
                <a:lnTo>
                  <a:pt x="196" y="2587"/>
                </a:lnTo>
                <a:lnTo>
                  <a:pt x="134" y="2576"/>
                </a:lnTo>
                <a:lnTo>
                  <a:pt x="69" y="2570"/>
                </a:lnTo>
                <a:lnTo>
                  <a:pt x="0" y="2567"/>
                </a:lnTo>
                <a:lnTo>
                  <a:pt x="100" y="2139"/>
                </a:lnTo>
                <a:lnTo>
                  <a:pt x="135" y="2110"/>
                </a:lnTo>
                <a:lnTo>
                  <a:pt x="174" y="2083"/>
                </a:lnTo>
                <a:lnTo>
                  <a:pt x="215" y="2060"/>
                </a:lnTo>
                <a:lnTo>
                  <a:pt x="287" y="2021"/>
                </a:lnTo>
                <a:lnTo>
                  <a:pt x="360" y="1983"/>
                </a:lnTo>
                <a:lnTo>
                  <a:pt x="432" y="1946"/>
                </a:lnTo>
                <a:lnTo>
                  <a:pt x="504" y="1913"/>
                </a:lnTo>
                <a:lnTo>
                  <a:pt x="578" y="1882"/>
                </a:lnTo>
                <a:lnTo>
                  <a:pt x="651" y="1852"/>
                </a:lnTo>
                <a:lnTo>
                  <a:pt x="754" y="1809"/>
                </a:lnTo>
                <a:lnTo>
                  <a:pt x="856" y="1766"/>
                </a:lnTo>
                <a:lnTo>
                  <a:pt x="868" y="1758"/>
                </a:lnTo>
                <a:lnTo>
                  <a:pt x="878" y="1748"/>
                </a:lnTo>
                <a:lnTo>
                  <a:pt x="885" y="1736"/>
                </a:lnTo>
                <a:lnTo>
                  <a:pt x="907" y="1678"/>
                </a:lnTo>
                <a:lnTo>
                  <a:pt x="925" y="1619"/>
                </a:lnTo>
                <a:lnTo>
                  <a:pt x="929" y="1606"/>
                </a:lnTo>
                <a:lnTo>
                  <a:pt x="933" y="1593"/>
                </a:lnTo>
                <a:lnTo>
                  <a:pt x="939" y="1582"/>
                </a:lnTo>
                <a:lnTo>
                  <a:pt x="945" y="1571"/>
                </a:lnTo>
                <a:lnTo>
                  <a:pt x="953" y="1563"/>
                </a:lnTo>
                <a:lnTo>
                  <a:pt x="964" y="1555"/>
                </a:lnTo>
                <a:lnTo>
                  <a:pt x="979" y="1551"/>
                </a:lnTo>
                <a:lnTo>
                  <a:pt x="986" y="1547"/>
                </a:lnTo>
                <a:lnTo>
                  <a:pt x="993" y="1539"/>
                </a:lnTo>
                <a:lnTo>
                  <a:pt x="999" y="1530"/>
                </a:lnTo>
                <a:lnTo>
                  <a:pt x="1002" y="1521"/>
                </a:lnTo>
                <a:lnTo>
                  <a:pt x="1012" y="1435"/>
                </a:lnTo>
                <a:lnTo>
                  <a:pt x="1020" y="1348"/>
                </a:lnTo>
                <a:lnTo>
                  <a:pt x="1018" y="1334"/>
                </a:lnTo>
                <a:lnTo>
                  <a:pt x="1013" y="1321"/>
                </a:lnTo>
                <a:lnTo>
                  <a:pt x="1006" y="1310"/>
                </a:lnTo>
                <a:lnTo>
                  <a:pt x="978" y="1275"/>
                </a:lnTo>
                <a:lnTo>
                  <a:pt x="955" y="1238"/>
                </a:lnTo>
                <a:lnTo>
                  <a:pt x="937" y="1199"/>
                </a:lnTo>
                <a:lnTo>
                  <a:pt x="925" y="1156"/>
                </a:lnTo>
                <a:lnTo>
                  <a:pt x="915" y="1113"/>
                </a:lnTo>
                <a:lnTo>
                  <a:pt x="909" y="1084"/>
                </a:lnTo>
                <a:lnTo>
                  <a:pt x="898" y="1058"/>
                </a:lnTo>
                <a:lnTo>
                  <a:pt x="888" y="1030"/>
                </a:lnTo>
                <a:lnTo>
                  <a:pt x="878" y="1003"/>
                </a:lnTo>
                <a:lnTo>
                  <a:pt x="858" y="928"/>
                </a:lnTo>
                <a:lnTo>
                  <a:pt x="840" y="852"/>
                </a:lnTo>
                <a:lnTo>
                  <a:pt x="838" y="834"/>
                </a:lnTo>
                <a:lnTo>
                  <a:pt x="837" y="814"/>
                </a:lnTo>
                <a:lnTo>
                  <a:pt x="835" y="795"/>
                </a:lnTo>
                <a:lnTo>
                  <a:pt x="834" y="783"/>
                </a:lnTo>
                <a:lnTo>
                  <a:pt x="834" y="770"/>
                </a:lnTo>
                <a:lnTo>
                  <a:pt x="836" y="759"/>
                </a:lnTo>
                <a:lnTo>
                  <a:pt x="842" y="751"/>
                </a:lnTo>
                <a:lnTo>
                  <a:pt x="851" y="743"/>
                </a:lnTo>
                <a:lnTo>
                  <a:pt x="865" y="737"/>
                </a:lnTo>
                <a:lnTo>
                  <a:pt x="871" y="732"/>
                </a:lnTo>
                <a:lnTo>
                  <a:pt x="876" y="721"/>
                </a:lnTo>
                <a:lnTo>
                  <a:pt x="879" y="710"/>
                </a:lnTo>
                <a:lnTo>
                  <a:pt x="882" y="699"/>
                </a:lnTo>
                <a:lnTo>
                  <a:pt x="882" y="676"/>
                </a:lnTo>
                <a:lnTo>
                  <a:pt x="883" y="658"/>
                </a:lnTo>
                <a:lnTo>
                  <a:pt x="883" y="644"/>
                </a:lnTo>
                <a:lnTo>
                  <a:pt x="883" y="634"/>
                </a:lnTo>
                <a:lnTo>
                  <a:pt x="883" y="623"/>
                </a:lnTo>
                <a:lnTo>
                  <a:pt x="883" y="612"/>
                </a:lnTo>
                <a:lnTo>
                  <a:pt x="883" y="599"/>
                </a:lnTo>
                <a:lnTo>
                  <a:pt x="883" y="581"/>
                </a:lnTo>
                <a:lnTo>
                  <a:pt x="883" y="557"/>
                </a:lnTo>
                <a:lnTo>
                  <a:pt x="883" y="482"/>
                </a:lnTo>
                <a:lnTo>
                  <a:pt x="886" y="408"/>
                </a:lnTo>
                <a:lnTo>
                  <a:pt x="891" y="374"/>
                </a:lnTo>
                <a:lnTo>
                  <a:pt x="900" y="343"/>
                </a:lnTo>
                <a:lnTo>
                  <a:pt x="912" y="313"/>
                </a:lnTo>
                <a:lnTo>
                  <a:pt x="928" y="284"/>
                </a:lnTo>
                <a:lnTo>
                  <a:pt x="947" y="259"/>
                </a:lnTo>
                <a:lnTo>
                  <a:pt x="969" y="235"/>
                </a:lnTo>
                <a:lnTo>
                  <a:pt x="992" y="211"/>
                </a:lnTo>
                <a:lnTo>
                  <a:pt x="1018" y="189"/>
                </a:lnTo>
                <a:lnTo>
                  <a:pt x="1062" y="156"/>
                </a:lnTo>
                <a:lnTo>
                  <a:pt x="1109" y="128"/>
                </a:lnTo>
                <a:lnTo>
                  <a:pt x="1158" y="103"/>
                </a:lnTo>
                <a:lnTo>
                  <a:pt x="1207" y="82"/>
                </a:lnTo>
                <a:lnTo>
                  <a:pt x="1259" y="65"/>
                </a:lnTo>
                <a:lnTo>
                  <a:pt x="1312" y="49"/>
                </a:lnTo>
                <a:lnTo>
                  <a:pt x="1366" y="37"/>
                </a:lnTo>
                <a:lnTo>
                  <a:pt x="1431" y="23"/>
                </a:lnTo>
                <a:lnTo>
                  <a:pt x="1497" y="11"/>
                </a:lnTo>
                <a:lnTo>
                  <a:pt x="1565" y="1"/>
                </a:lnTo>
                <a:lnTo>
                  <a:pt x="159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00" dirty="0"/>
          </a:p>
        </p:txBody>
      </p:sp>
      <p:sp>
        <p:nvSpPr>
          <p:cNvPr id="30" name="Freeform 262"/>
          <p:cNvSpPr>
            <a:spLocks noEditPoints="1"/>
          </p:cNvSpPr>
          <p:nvPr/>
        </p:nvSpPr>
        <p:spPr bwMode="auto">
          <a:xfrm>
            <a:off x="5320742" y="3416388"/>
            <a:ext cx="676047" cy="436701"/>
          </a:xfrm>
          <a:custGeom>
            <a:avLst/>
            <a:gdLst>
              <a:gd name="T0" fmla="*/ 164 w 166"/>
              <a:gd name="T1" fmla="*/ 60 h 107"/>
              <a:gd name="T2" fmla="*/ 83 w 166"/>
              <a:gd name="T3" fmla="*/ 107 h 107"/>
              <a:gd name="T4" fmla="*/ 2 w 166"/>
              <a:gd name="T5" fmla="*/ 60 h 107"/>
              <a:gd name="T6" fmla="*/ 0 w 166"/>
              <a:gd name="T7" fmla="*/ 53 h 107"/>
              <a:gd name="T8" fmla="*/ 2 w 166"/>
              <a:gd name="T9" fmla="*/ 47 h 107"/>
              <a:gd name="T10" fmla="*/ 83 w 166"/>
              <a:gd name="T11" fmla="*/ 0 h 107"/>
              <a:gd name="T12" fmla="*/ 164 w 166"/>
              <a:gd name="T13" fmla="*/ 47 h 107"/>
              <a:gd name="T14" fmla="*/ 166 w 166"/>
              <a:gd name="T15" fmla="*/ 53 h 107"/>
              <a:gd name="T16" fmla="*/ 164 w 166"/>
              <a:gd name="T17" fmla="*/ 60 h 107"/>
              <a:gd name="T18" fmla="*/ 119 w 166"/>
              <a:gd name="T19" fmla="*/ 21 h 107"/>
              <a:gd name="T20" fmla="*/ 125 w 166"/>
              <a:gd name="T21" fmla="*/ 42 h 107"/>
              <a:gd name="T22" fmla="*/ 83 w 166"/>
              <a:gd name="T23" fmla="*/ 83 h 107"/>
              <a:gd name="T24" fmla="*/ 42 w 166"/>
              <a:gd name="T25" fmla="*/ 42 h 107"/>
              <a:gd name="T26" fmla="*/ 48 w 166"/>
              <a:gd name="T27" fmla="*/ 21 h 107"/>
              <a:gd name="T28" fmla="*/ 12 w 166"/>
              <a:gd name="T29" fmla="*/ 53 h 107"/>
              <a:gd name="T30" fmla="*/ 83 w 166"/>
              <a:gd name="T31" fmla="*/ 95 h 107"/>
              <a:gd name="T32" fmla="*/ 154 w 166"/>
              <a:gd name="T33" fmla="*/ 53 h 107"/>
              <a:gd name="T34" fmla="*/ 119 w 166"/>
              <a:gd name="T35" fmla="*/ 21 h 107"/>
              <a:gd name="T36" fmla="*/ 83 w 166"/>
              <a:gd name="T37" fmla="*/ 13 h 107"/>
              <a:gd name="T38" fmla="*/ 55 w 166"/>
              <a:gd name="T39" fmla="*/ 42 h 107"/>
              <a:gd name="T40" fmla="*/ 60 w 166"/>
              <a:gd name="T41" fmla="*/ 46 h 107"/>
              <a:gd name="T42" fmla="*/ 64 w 166"/>
              <a:gd name="T43" fmla="*/ 42 h 107"/>
              <a:gd name="T44" fmla="*/ 83 w 166"/>
              <a:gd name="T45" fmla="*/ 22 h 107"/>
              <a:gd name="T46" fmla="*/ 88 w 166"/>
              <a:gd name="T47" fmla="*/ 18 h 107"/>
              <a:gd name="T48" fmla="*/ 83 w 166"/>
              <a:gd name="T49" fmla="*/ 13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66" h="107">
                <a:moveTo>
                  <a:pt x="164" y="60"/>
                </a:moveTo>
                <a:cubicBezTo>
                  <a:pt x="147" y="88"/>
                  <a:pt x="116" y="107"/>
                  <a:pt x="83" y="107"/>
                </a:cubicBezTo>
                <a:cubicBezTo>
                  <a:pt x="50" y="107"/>
                  <a:pt x="19" y="88"/>
                  <a:pt x="2" y="60"/>
                </a:cubicBezTo>
                <a:cubicBezTo>
                  <a:pt x="1" y="58"/>
                  <a:pt x="0" y="56"/>
                  <a:pt x="0" y="53"/>
                </a:cubicBezTo>
                <a:cubicBezTo>
                  <a:pt x="0" y="51"/>
                  <a:pt x="1" y="49"/>
                  <a:pt x="2" y="47"/>
                </a:cubicBezTo>
                <a:cubicBezTo>
                  <a:pt x="19" y="19"/>
                  <a:pt x="50" y="0"/>
                  <a:pt x="83" y="0"/>
                </a:cubicBezTo>
                <a:cubicBezTo>
                  <a:pt x="116" y="0"/>
                  <a:pt x="147" y="19"/>
                  <a:pt x="164" y="47"/>
                </a:cubicBezTo>
                <a:cubicBezTo>
                  <a:pt x="165" y="49"/>
                  <a:pt x="166" y="51"/>
                  <a:pt x="166" y="53"/>
                </a:cubicBezTo>
                <a:cubicBezTo>
                  <a:pt x="166" y="56"/>
                  <a:pt x="165" y="58"/>
                  <a:pt x="164" y="60"/>
                </a:cubicBezTo>
                <a:close/>
                <a:moveTo>
                  <a:pt x="119" y="21"/>
                </a:moveTo>
                <a:cubicBezTo>
                  <a:pt x="123" y="27"/>
                  <a:pt x="125" y="34"/>
                  <a:pt x="125" y="42"/>
                </a:cubicBezTo>
                <a:cubicBezTo>
                  <a:pt x="125" y="64"/>
                  <a:pt x="106" y="83"/>
                  <a:pt x="83" y="83"/>
                </a:cubicBezTo>
                <a:cubicBezTo>
                  <a:pt x="60" y="83"/>
                  <a:pt x="42" y="64"/>
                  <a:pt x="42" y="42"/>
                </a:cubicBezTo>
                <a:cubicBezTo>
                  <a:pt x="42" y="34"/>
                  <a:pt x="44" y="27"/>
                  <a:pt x="48" y="21"/>
                </a:cubicBezTo>
                <a:cubicBezTo>
                  <a:pt x="33" y="28"/>
                  <a:pt x="21" y="40"/>
                  <a:pt x="12" y="53"/>
                </a:cubicBezTo>
                <a:cubicBezTo>
                  <a:pt x="28" y="78"/>
                  <a:pt x="54" y="95"/>
                  <a:pt x="83" y="95"/>
                </a:cubicBezTo>
                <a:cubicBezTo>
                  <a:pt x="113" y="95"/>
                  <a:pt x="138" y="78"/>
                  <a:pt x="154" y="53"/>
                </a:cubicBezTo>
                <a:cubicBezTo>
                  <a:pt x="145" y="40"/>
                  <a:pt x="133" y="28"/>
                  <a:pt x="119" y="21"/>
                </a:cubicBezTo>
                <a:close/>
                <a:moveTo>
                  <a:pt x="83" y="13"/>
                </a:moveTo>
                <a:cubicBezTo>
                  <a:pt x="68" y="13"/>
                  <a:pt x="55" y="26"/>
                  <a:pt x="55" y="42"/>
                </a:cubicBezTo>
                <a:cubicBezTo>
                  <a:pt x="55" y="44"/>
                  <a:pt x="57" y="46"/>
                  <a:pt x="60" y="46"/>
                </a:cubicBezTo>
                <a:cubicBezTo>
                  <a:pt x="62" y="46"/>
                  <a:pt x="64" y="44"/>
                  <a:pt x="64" y="42"/>
                </a:cubicBezTo>
                <a:cubicBezTo>
                  <a:pt x="64" y="31"/>
                  <a:pt x="73" y="22"/>
                  <a:pt x="83" y="22"/>
                </a:cubicBezTo>
                <a:cubicBezTo>
                  <a:pt x="86" y="22"/>
                  <a:pt x="88" y="20"/>
                  <a:pt x="88" y="18"/>
                </a:cubicBezTo>
                <a:cubicBezTo>
                  <a:pt x="88" y="15"/>
                  <a:pt x="86" y="13"/>
                  <a:pt x="83" y="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IN" sz="1013" dirty="0">
              <a:solidFill>
                <a:schemeClr val="accent5"/>
              </a:solidFill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06"/>
            <a:ext cx="2003688" cy="528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083" y="50088"/>
            <a:ext cx="617772" cy="67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7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8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507475" y="839048"/>
            <a:ext cx="4129043" cy="1476216"/>
            <a:chOff x="444500" y="654518"/>
            <a:chExt cx="3568700" cy="1275882"/>
          </a:xfrm>
        </p:grpSpPr>
        <p:sp>
          <p:nvSpPr>
            <p:cNvPr id="111" name="Rounded Rectangle 110"/>
            <p:cNvSpPr/>
            <p:nvPr/>
          </p:nvSpPr>
          <p:spPr>
            <a:xfrm>
              <a:off x="444500" y="654518"/>
              <a:ext cx="3568700" cy="1275882"/>
            </a:xfrm>
            <a:prstGeom prst="roundRect">
              <a:avLst/>
            </a:prstGeom>
            <a:solidFill>
              <a:srgbClr val="D2EBD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263" y="834363"/>
              <a:ext cx="3305175" cy="916195"/>
            </a:xfrm>
            <a:prstGeom prst="rect">
              <a:avLst/>
            </a:prstGeom>
          </p:spPr>
        </p:pic>
      </p:grpSp>
      <p:sp>
        <p:nvSpPr>
          <p:cNvPr id="113" name="Rectangle 112"/>
          <p:cNvSpPr/>
          <p:nvPr/>
        </p:nvSpPr>
        <p:spPr>
          <a:xfrm>
            <a:off x="3701319" y="3411348"/>
            <a:ext cx="17413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Visit </a:t>
            </a:r>
            <a:r>
              <a:rPr lang="en-US" sz="2000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 at</a:t>
            </a:r>
            <a:r>
              <a:rPr lang="en-US" sz="2000" dirty="0" smtClean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sz="2000" dirty="0">
              <a:solidFill>
                <a:srgbClr val="D2EBD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998138" y="3831294"/>
            <a:ext cx="314772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u="sng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www.YourFundingTree.com</a:t>
            </a:r>
            <a:endParaRPr lang="en-US" sz="1700" dirty="0">
              <a:solidFill>
                <a:srgbClr val="D2EBD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25857" y="2728339"/>
            <a:ext cx="80922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 matched </a:t>
            </a:r>
            <a:r>
              <a:rPr lang="en-US" sz="2200" b="1" dirty="0" smtClean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the best </a:t>
            </a:r>
            <a:r>
              <a:rPr lang="en-US" sz="2200" b="1" dirty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SBA loan lender today</a:t>
            </a:r>
            <a:r>
              <a:rPr lang="en-US" sz="2200" b="1" dirty="0" smtClean="0">
                <a:solidFill>
                  <a:srgbClr val="D2EBD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2200" b="1" dirty="0">
              <a:solidFill>
                <a:srgbClr val="D2EBD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098" y="4866500"/>
            <a:ext cx="90258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solidFill>
                  <a:srgbClr val="D2EBD2"/>
                </a:solidFill>
                <a:latin typeface="Arial"/>
                <a:ea typeface="Verdana" panose="020B0604030504040204" pitchFamily="34" charset="0"/>
                <a:cs typeface="Arial"/>
              </a:rPr>
              <a:t>© 2019 Your FundingTree								         www.YourFundingTree.com</a:t>
            </a:r>
            <a:endParaRPr lang="en-US" sz="1200" dirty="0">
              <a:solidFill>
                <a:srgbClr val="D2EBD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6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D2EBD2"/>
      </a:hlink>
      <a:folHlink>
        <a:srgbClr val="D2EBD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236</Words>
  <Application>Microsoft Office PowerPoint</Application>
  <PresentationFormat>On-screen Show (16:9)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Lato Black</vt:lpstr>
      <vt:lpstr>Lato Regular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Jeremy King</cp:lastModifiedBy>
  <cp:revision>56</cp:revision>
  <dcterms:created xsi:type="dcterms:W3CDTF">2019-03-05T00:36:49Z</dcterms:created>
  <dcterms:modified xsi:type="dcterms:W3CDTF">2019-03-12T17:12:07Z</dcterms:modified>
</cp:coreProperties>
</file>